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Albert Sans" panose="020B0604020202020204" charset="0"/>
      <p:regular r:id="rId39"/>
      <p:bold r:id="rId40"/>
      <p:italic r:id="rId41"/>
      <p:boldItalic r:id="rId42"/>
    </p:embeddedFont>
    <p:embeddedFont>
      <p:font typeface="Figtree"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Bodoni" panose="020B0604020202020204" charset="0"/>
      <p:regular r:id="rId51"/>
      <p:bold r:id="rId52"/>
      <p:italic r:id="rId53"/>
      <p:boldItalic r:id="rId54"/>
    </p:embeddedFont>
    <p:embeddedFont>
      <p:font typeface="Albert Sans Light" panose="020B0604020202020204" charset="0"/>
      <p:regular r:id="rId55"/>
      <p:bold r:id="rId56"/>
      <p:italic r:id="rId57"/>
      <p:boldItalic r:id="rId58"/>
    </p:embeddedFont>
    <p:embeddedFont>
      <p:font typeface="Arvo" panose="020B0604020202020204" charset="0"/>
      <p:regular r:id="rId59"/>
      <p:bold r:id="rId60"/>
      <p:italic r:id="rId61"/>
      <p:boldItalic r:id="rId62"/>
    </p:embeddedFont>
    <p:embeddedFont>
      <p:font typeface="Figtree ExtraBold" panose="020B0604020202020204" charset="0"/>
      <p:bold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hPEg8/R8sU1JJAOp2BBJ6URZ1c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78" y="43"/>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211500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cale.flexiple.com/illustrations/"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pixabay.com/photo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105e33ca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f105e33ca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
              <a:t>Cover Half</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
              <a:t>Gambar vector bisa didownload di: </a:t>
            </a:r>
            <a:r>
              <a:rPr lang="es" u="sng">
                <a:solidFill>
                  <a:schemeClr val="hlink"/>
                </a:solidFill>
                <a:hlinkClick r:id="rId3"/>
              </a:rPr>
              <a:t>https://scale.flexiple.com/illustrations/</a:t>
            </a:r>
            <a:endParaRPr/>
          </a:p>
          <a:p>
            <a:pPr marL="0" lvl="0" indent="0" algn="l" rtl="0">
              <a:lnSpc>
                <a:spcPct val="100000"/>
              </a:lnSpc>
              <a:spcBef>
                <a:spcPts val="0"/>
              </a:spcBef>
              <a:spcAft>
                <a:spcPts val="0"/>
              </a:spcAft>
              <a:buSzPts val="1100"/>
              <a:buNone/>
            </a:pPr>
            <a:r>
              <a:rPr lang="es"/>
              <a:t>Jika ingin foto free royalty bisa download di: </a:t>
            </a:r>
            <a:r>
              <a:rPr lang="es" u="sng">
                <a:solidFill>
                  <a:schemeClr val="hlink"/>
                </a:solidFill>
                <a:hlinkClick r:id="rId4"/>
              </a:rPr>
              <a:t>https://pixabay.com/photos/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12800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99635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638836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536236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8898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7067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27822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51668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09311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0595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4391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05e33cad_0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05e33cad_0_9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22898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17013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35546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17735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32613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48863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99983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006637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4351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195700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23408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711ed3f275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2711ed3f275_0_7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6761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41650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488181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99318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375055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24933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738592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6982851867_4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g26982851867_4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12816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81407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77622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6886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216972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363723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1972989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9"/>
        <p:cNvGrpSpPr/>
        <p:nvPr/>
      </p:nvGrpSpPr>
      <p:grpSpPr>
        <a:xfrm>
          <a:off x="0" y="0"/>
          <a:ext cx="0" cy="0"/>
          <a:chOff x="0" y="0"/>
          <a:chExt cx="0" cy="0"/>
        </a:xfrm>
      </p:grpSpPr>
      <p:sp>
        <p:nvSpPr>
          <p:cNvPr id="10" name="Google Shape;10;g26982851867_2_1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Figtree"/>
              <a:buNone/>
              <a:defRPr sz="5200">
                <a:latin typeface="Figtree"/>
                <a:ea typeface="Figtree"/>
                <a:cs typeface="Figtree"/>
                <a:sym typeface="Figtree"/>
              </a:defRPr>
            </a:lvl1pPr>
            <a:lvl2pPr lvl="1" algn="ctr">
              <a:lnSpc>
                <a:spcPct val="100000"/>
              </a:lnSpc>
              <a:spcBef>
                <a:spcPts val="0"/>
              </a:spcBef>
              <a:spcAft>
                <a:spcPts val="0"/>
              </a:spcAft>
              <a:buSzPts val="5200"/>
              <a:buFont typeface="Figtree"/>
              <a:buNone/>
              <a:defRPr sz="5200">
                <a:latin typeface="Figtree"/>
                <a:ea typeface="Figtree"/>
                <a:cs typeface="Figtree"/>
                <a:sym typeface="Figtree"/>
              </a:defRPr>
            </a:lvl2pPr>
            <a:lvl3pPr lvl="2" algn="ctr">
              <a:lnSpc>
                <a:spcPct val="100000"/>
              </a:lnSpc>
              <a:spcBef>
                <a:spcPts val="0"/>
              </a:spcBef>
              <a:spcAft>
                <a:spcPts val="0"/>
              </a:spcAft>
              <a:buSzPts val="5200"/>
              <a:buFont typeface="Figtree"/>
              <a:buNone/>
              <a:defRPr sz="5200">
                <a:latin typeface="Figtree"/>
                <a:ea typeface="Figtree"/>
                <a:cs typeface="Figtree"/>
                <a:sym typeface="Figtree"/>
              </a:defRPr>
            </a:lvl3pPr>
            <a:lvl4pPr lvl="3" algn="ctr">
              <a:lnSpc>
                <a:spcPct val="100000"/>
              </a:lnSpc>
              <a:spcBef>
                <a:spcPts val="0"/>
              </a:spcBef>
              <a:spcAft>
                <a:spcPts val="0"/>
              </a:spcAft>
              <a:buSzPts val="5200"/>
              <a:buFont typeface="Figtree"/>
              <a:buNone/>
              <a:defRPr sz="5200">
                <a:latin typeface="Figtree"/>
                <a:ea typeface="Figtree"/>
                <a:cs typeface="Figtree"/>
                <a:sym typeface="Figtree"/>
              </a:defRPr>
            </a:lvl4pPr>
            <a:lvl5pPr lvl="4" algn="ctr">
              <a:lnSpc>
                <a:spcPct val="100000"/>
              </a:lnSpc>
              <a:spcBef>
                <a:spcPts val="0"/>
              </a:spcBef>
              <a:spcAft>
                <a:spcPts val="0"/>
              </a:spcAft>
              <a:buSzPts val="5200"/>
              <a:buFont typeface="Figtree"/>
              <a:buNone/>
              <a:defRPr sz="5200">
                <a:latin typeface="Figtree"/>
                <a:ea typeface="Figtree"/>
                <a:cs typeface="Figtree"/>
                <a:sym typeface="Figtree"/>
              </a:defRPr>
            </a:lvl5pPr>
            <a:lvl6pPr lvl="5" algn="ctr">
              <a:lnSpc>
                <a:spcPct val="100000"/>
              </a:lnSpc>
              <a:spcBef>
                <a:spcPts val="0"/>
              </a:spcBef>
              <a:spcAft>
                <a:spcPts val="0"/>
              </a:spcAft>
              <a:buSzPts val="5200"/>
              <a:buFont typeface="Figtree"/>
              <a:buNone/>
              <a:defRPr sz="5200">
                <a:latin typeface="Figtree"/>
                <a:ea typeface="Figtree"/>
                <a:cs typeface="Figtree"/>
                <a:sym typeface="Figtree"/>
              </a:defRPr>
            </a:lvl6pPr>
            <a:lvl7pPr lvl="6" algn="ctr">
              <a:lnSpc>
                <a:spcPct val="100000"/>
              </a:lnSpc>
              <a:spcBef>
                <a:spcPts val="0"/>
              </a:spcBef>
              <a:spcAft>
                <a:spcPts val="0"/>
              </a:spcAft>
              <a:buSzPts val="5200"/>
              <a:buFont typeface="Figtree"/>
              <a:buNone/>
              <a:defRPr sz="5200">
                <a:latin typeface="Figtree"/>
                <a:ea typeface="Figtree"/>
                <a:cs typeface="Figtree"/>
                <a:sym typeface="Figtree"/>
              </a:defRPr>
            </a:lvl7pPr>
            <a:lvl8pPr lvl="7" algn="ctr">
              <a:lnSpc>
                <a:spcPct val="100000"/>
              </a:lnSpc>
              <a:spcBef>
                <a:spcPts val="0"/>
              </a:spcBef>
              <a:spcAft>
                <a:spcPts val="0"/>
              </a:spcAft>
              <a:buSzPts val="5200"/>
              <a:buFont typeface="Figtree"/>
              <a:buNone/>
              <a:defRPr sz="5200">
                <a:latin typeface="Figtree"/>
                <a:ea typeface="Figtree"/>
                <a:cs typeface="Figtree"/>
                <a:sym typeface="Figtree"/>
              </a:defRPr>
            </a:lvl8pPr>
            <a:lvl9pPr lvl="8" algn="ctr">
              <a:lnSpc>
                <a:spcPct val="100000"/>
              </a:lnSpc>
              <a:spcBef>
                <a:spcPts val="0"/>
              </a:spcBef>
              <a:spcAft>
                <a:spcPts val="0"/>
              </a:spcAft>
              <a:buSzPts val="5200"/>
              <a:buFont typeface="Figtree"/>
              <a:buNone/>
              <a:defRPr sz="5200">
                <a:latin typeface="Figtree"/>
                <a:ea typeface="Figtree"/>
                <a:cs typeface="Figtree"/>
                <a:sym typeface="Figtree"/>
              </a:defRPr>
            </a:lvl9pPr>
          </a:lstStyle>
          <a:p>
            <a:endParaRPr/>
          </a:p>
        </p:txBody>
      </p:sp>
      <p:sp>
        <p:nvSpPr>
          <p:cNvPr id="11" name="Google Shape;11;g26982851867_2_1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2" name="Google Shape;12;g26982851867_2_1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rgbClr val="043170"/>
        </a:solidFill>
        <a:effectLst/>
      </p:bgPr>
    </p:bg>
    <p:spTree>
      <p:nvGrpSpPr>
        <p:cNvPr id="1" name="Shape 78"/>
        <p:cNvGrpSpPr/>
        <p:nvPr/>
      </p:nvGrpSpPr>
      <p:grpSpPr>
        <a:xfrm>
          <a:off x="0" y="0"/>
          <a:ext cx="0" cy="0"/>
          <a:chOff x="0" y="0"/>
          <a:chExt cx="0" cy="0"/>
        </a:xfrm>
      </p:grpSpPr>
      <p:sp>
        <p:nvSpPr>
          <p:cNvPr id="79" name="Google Shape;79;p49"/>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81" name="Google Shape;81;p49"/>
          <p:cNvSpPr txBox="1">
            <a:spLocks noGrp="1"/>
          </p:cNvSpPr>
          <p:nvPr>
            <p:ph type="title"/>
          </p:nvPr>
        </p:nvSpPr>
        <p:spPr>
          <a:xfrm>
            <a:off x="783525" y="1738050"/>
            <a:ext cx="2545800" cy="166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cxnSp>
        <p:nvCxnSpPr>
          <p:cNvPr id="82" name="Google Shape;82;p49"/>
          <p:cNvCxnSpPr/>
          <p:nvPr/>
        </p:nvCxnSpPr>
        <p:spPr>
          <a:xfrm>
            <a:off x="918900" y="3511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83"/>
        <p:cNvGrpSpPr/>
        <p:nvPr/>
      </p:nvGrpSpPr>
      <p:grpSpPr>
        <a:xfrm>
          <a:off x="0" y="0"/>
          <a:ext cx="0" cy="0"/>
          <a:chOff x="0" y="0"/>
          <a:chExt cx="0" cy="0"/>
        </a:xfrm>
      </p:grpSpPr>
      <p:sp>
        <p:nvSpPr>
          <p:cNvPr id="84" name="Google Shape;84;p54"/>
          <p:cNvSpPr txBox="1">
            <a:spLocks noGrp="1"/>
          </p:cNvSpPr>
          <p:nvPr>
            <p:ph type="title"/>
          </p:nvPr>
        </p:nvSpPr>
        <p:spPr>
          <a:xfrm>
            <a:off x="956273" y="3469550"/>
            <a:ext cx="34830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85" name="Google Shape;85;p5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86" name="Google Shape;86;p54"/>
          <p:cNvCxnSpPr/>
          <p:nvPr/>
        </p:nvCxnSpPr>
        <p:spPr>
          <a:xfrm>
            <a:off x="1068750" y="461975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87"/>
        <p:cNvGrpSpPr/>
        <p:nvPr/>
      </p:nvGrpSpPr>
      <p:grpSpPr>
        <a:xfrm>
          <a:off x="0" y="0"/>
          <a:ext cx="0" cy="0"/>
          <a:chOff x="0" y="0"/>
          <a:chExt cx="0" cy="0"/>
        </a:xfrm>
      </p:grpSpPr>
      <p:sp>
        <p:nvSpPr>
          <p:cNvPr id="88" name="Google Shape;88;p55"/>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5"/>
          <p:cNvSpPr txBox="1">
            <a:spLocks noGrp="1"/>
          </p:cNvSpPr>
          <p:nvPr>
            <p:ph type="title"/>
          </p:nvPr>
        </p:nvSpPr>
        <p:spPr>
          <a:xfrm>
            <a:off x="0" y="216225"/>
            <a:ext cx="9144000" cy="9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ctr">
              <a:lnSpc>
                <a:spcPct val="100000"/>
              </a:lnSpc>
              <a:spcBef>
                <a:spcPts val="0"/>
              </a:spcBef>
              <a:spcAft>
                <a:spcPts val="0"/>
              </a:spcAft>
              <a:buSzPts val="2400"/>
              <a:buFont typeface="Bodoni"/>
              <a:buNone/>
              <a:defRPr b="1">
                <a:latin typeface="Bodoni"/>
                <a:ea typeface="Bodoni"/>
                <a:cs typeface="Bodoni"/>
                <a:sym typeface="Bodoni"/>
              </a:defRPr>
            </a:lvl2pPr>
            <a:lvl3pPr lvl="2" algn="ctr">
              <a:lnSpc>
                <a:spcPct val="100000"/>
              </a:lnSpc>
              <a:spcBef>
                <a:spcPts val="0"/>
              </a:spcBef>
              <a:spcAft>
                <a:spcPts val="0"/>
              </a:spcAft>
              <a:buSzPts val="2400"/>
              <a:buFont typeface="Bodoni"/>
              <a:buNone/>
              <a:defRPr b="1">
                <a:latin typeface="Bodoni"/>
                <a:ea typeface="Bodoni"/>
                <a:cs typeface="Bodoni"/>
                <a:sym typeface="Bodoni"/>
              </a:defRPr>
            </a:lvl3pPr>
            <a:lvl4pPr lvl="3" algn="ctr">
              <a:lnSpc>
                <a:spcPct val="100000"/>
              </a:lnSpc>
              <a:spcBef>
                <a:spcPts val="0"/>
              </a:spcBef>
              <a:spcAft>
                <a:spcPts val="0"/>
              </a:spcAft>
              <a:buSzPts val="2400"/>
              <a:buFont typeface="Bodoni"/>
              <a:buNone/>
              <a:defRPr b="1">
                <a:latin typeface="Bodoni"/>
                <a:ea typeface="Bodoni"/>
                <a:cs typeface="Bodoni"/>
                <a:sym typeface="Bodoni"/>
              </a:defRPr>
            </a:lvl4pPr>
            <a:lvl5pPr lvl="4" algn="ctr">
              <a:lnSpc>
                <a:spcPct val="100000"/>
              </a:lnSpc>
              <a:spcBef>
                <a:spcPts val="0"/>
              </a:spcBef>
              <a:spcAft>
                <a:spcPts val="0"/>
              </a:spcAft>
              <a:buSzPts val="2400"/>
              <a:buFont typeface="Bodoni"/>
              <a:buNone/>
              <a:defRPr b="1">
                <a:latin typeface="Bodoni"/>
                <a:ea typeface="Bodoni"/>
                <a:cs typeface="Bodoni"/>
                <a:sym typeface="Bodoni"/>
              </a:defRPr>
            </a:lvl5pPr>
            <a:lvl6pPr lvl="5" algn="ctr">
              <a:lnSpc>
                <a:spcPct val="100000"/>
              </a:lnSpc>
              <a:spcBef>
                <a:spcPts val="0"/>
              </a:spcBef>
              <a:spcAft>
                <a:spcPts val="0"/>
              </a:spcAft>
              <a:buSzPts val="2400"/>
              <a:buFont typeface="Bodoni"/>
              <a:buNone/>
              <a:defRPr b="1">
                <a:latin typeface="Bodoni"/>
                <a:ea typeface="Bodoni"/>
                <a:cs typeface="Bodoni"/>
                <a:sym typeface="Bodoni"/>
              </a:defRPr>
            </a:lvl6pPr>
            <a:lvl7pPr lvl="6" algn="ctr">
              <a:lnSpc>
                <a:spcPct val="100000"/>
              </a:lnSpc>
              <a:spcBef>
                <a:spcPts val="0"/>
              </a:spcBef>
              <a:spcAft>
                <a:spcPts val="0"/>
              </a:spcAft>
              <a:buSzPts val="2400"/>
              <a:buFont typeface="Bodoni"/>
              <a:buNone/>
              <a:defRPr b="1">
                <a:latin typeface="Bodoni"/>
                <a:ea typeface="Bodoni"/>
                <a:cs typeface="Bodoni"/>
                <a:sym typeface="Bodoni"/>
              </a:defRPr>
            </a:lvl7pPr>
            <a:lvl8pPr lvl="7" algn="ctr">
              <a:lnSpc>
                <a:spcPct val="100000"/>
              </a:lnSpc>
              <a:spcBef>
                <a:spcPts val="0"/>
              </a:spcBef>
              <a:spcAft>
                <a:spcPts val="0"/>
              </a:spcAft>
              <a:buSzPts val="2400"/>
              <a:buFont typeface="Bodoni"/>
              <a:buNone/>
              <a:defRPr b="1">
                <a:latin typeface="Bodoni"/>
                <a:ea typeface="Bodoni"/>
                <a:cs typeface="Bodoni"/>
                <a:sym typeface="Bodoni"/>
              </a:defRPr>
            </a:lvl8pPr>
            <a:lvl9pPr lvl="8" algn="ctr">
              <a:lnSpc>
                <a:spcPct val="100000"/>
              </a:lnSpc>
              <a:spcBef>
                <a:spcPts val="0"/>
              </a:spcBef>
              <a:spcAft>
                <a:spcPts val="0"/>
              </a:spcAft>
              <a:buSzPts val="2400"/>
              <a:buFont typeface="Bodoni"/>
              <a:buNone/>
              <a:defRPr b="1">
                <a:latin typeface="Bodoni"/>
                <a:ea typeface="Bodoni"/>
                <a:cs typeface="Bodoni"/>
                <a:sym typeface="Bodoni"/>
              </a:defRPr>
            </a:lvl9pPr>
          </a:lstStyle>
          <a:p>
            <a:endParaRPr/>
          </a:p>
        </p:txBody>
      </p:sp>
      <p:sp>
        <p:nvSpPr>
          <p:cNvPr id="90" name="Google Shape;90;p5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91" name="Google Shape;91;p55"/>
          <p:cNvCxnSpPr/>
          <p:nvPr/>
        </p:nvCxnSpPr>
        <p:spPr>
          <a:xfrm>
            <a:off x="4233900" y="1223600"/>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92"/>
        <p:cNvGrpSpPr/>
        <p:nvPr/>
      </p:nvGrpSpPr>
      <p:grpSpPr>
        <a:xfrm>
          <a:off x="0" y="0"/>
          <a:ext cx="0" cy="0"/>
          <a:chOff x="0" y="0"/>
          <a:chExt cx="0" cy="0"/>
        </a:xfrm>
      </p:grpSpPr>
      <p:sp>
        <p:nvSpPr>
          <p:cNvPr id="93" name="Google Shape;93;p56"/>
          <p:cNvSpPr txBox="1">
            <a:spLocks noGrp="1"/>
          </p:cNvSpPr>
          <p:nvPr>
            <p:ph type="title"/>
          </p:nvPr>
        </p:nvSpPr>
        <p:spPr>
          <a:xfrm>
            <a:off x="4598900" y="773100"/>
            <a:ext cx="3888000" cy="1206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94" name="Google Shape;94;p5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95" name="Google Shape;95;p56"/>
          <p:cNvSpPr/>
          <p:nvPr/>
        </p:nvSpPr>
        <p:spPr>
          <a:xfrm>
            <a:off x="0" y="0"/>
            <a:ext cx="4259700" cy="5143500"/>
          </a:xfrm>
          <a:prstGeom prst="snip2Diag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6"/>
          <p:cNvSpPr txBox="1">
            <a:spLocks noGrp="1"/>
          </p:cNvSpPr>
          <p:nvPr>
            <p:ph type="subTitle" idx="1"/>
          </p:nvPr>
        </p:nvSpPr>
        <p:spPr>
          <a:xfrm>
            <a:off x="4675100" y="2968204"/>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97" name="Google Shape;97;p56"/>
          <p:cNvCxnSpPr/>
          <p:nvPr/>
        </p:nvCxnSpPr>
        <p:spPr>
          <a:xfrm>
            <a:off x="4778200" y="278062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98"/>
        <p:cNvGrpSpPr/>
        <p:nvPr/>
      </p:nvGrpSpPr>
      <p:grpSpPr>
        <a:xfrm>
          <a:off x="0" y="0"/>
          <a:ext cx="0" cy="0"/>
          <a:chOff x="0" y="0"/>
          <a:chExt cx="0" cy="0"/>
        </a:xfrm>
      </p:grpSpPr>
      <p:sp>
        <p:nvSpPr>
          <p:cNvPr id="99" name="Google Shape;99;p57"/>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0" name="Google Shape;100;p57"/>
          <p:cNvCxnSpPr/>
          <p:nvPr/>
        </p:nvCxnSpPr>
        <p:spPr>
          <a:xfrm>
            <a:off x="4550550" y="1941425"/>
            <a:ext cx="0" cy="1927500"/>
          </a:xfrm>
          <a:prstGeom prst="straightConnector1">
            <a:avLst/>
          </a:prstGeom>
          <a:noFill/>
          <a:ln w="38100" cap="flat" cmpd="sng">
            <a:solidFill>
              <a:srgbClr val="043170"/>
            </a:solidFill>
            <a:prstDash val="solid"/>
            <a:round/>
            <a:headEnd type="none" w="sm" len="sm"/>
            <a:tailEnd type="none" w="sm" len="sm"/>
          </a:ln>
        </p:spPr>
      </p:cxnSp>
      <p:sp>
        <p:nvSpPr>
          <p:cNvPr id="101" name="Google Shape;101;p5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02" name="Google Shape;102;p57"/>
          <p:cNvSpPr txBox="1">
            <a:spLocks noGrp="1"/>
          </p:cNvSpPr>
          <p:nvPr>
            <p:ph type="ctrTitle"/>
          </p:nvPr>
        </p:nvSpPr>
        <p:spPr>
          <a:xfrm>
            <a:off x="111322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3" name="Google Shape;103;p57"/>
          <p:cNvSpPr txBox="1">
            <a:spLocks noGrp="1"/>
          </p:cNvSpPr>
          <p:nvPr>
            <p:ph type="subTitle" idx="1"/>
          </p:nvPr>
        </p:nvSpPr>
        <p:spPr>
          <a:xfrm>
            <a:off x="114727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4" name="Google Shape;104;p57"/>
          <p:cNvSpPr txBox="1">
            <a:spLocks noGrp="1"/>
          </p:cNvSpPr>
          <p:nvPr>
            <p:ph type="ctrTitle" idx="2"/>
          </p:nvPr>
        </p:nvSpPr>
        <p:spPr>
          <a:xfrm>
            <a:off x="4818378" y="2151075"/>
            <a:ext cx="3169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05" name="Google Shape;105;p57"/>
          <p:cNvSpPr txBox="1">
            <a:spLocks noGrp="1"/>
          </p:cNvSpPr>
          <p:nvPr>
            <p:ph type="subTitle" idx="3"/>
          </p:nvPr>
        </p:nvSpPr>
        <p:spPr>
          <a:xfrm>
            <a:off x="4852428" y="2756525"/>
            <a:ext cx="31014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06" name="Google Shape;106;p57"/>
          <p:cNvSpPr txBox="1">
            <a:spLocks noGrp="1"/>
          </p:cNvSpPr>
          <p:nvPr>
            <p:ph type="title" idx="4"/>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107"/>
        <p:cNvGrpSpPr/>
        <p:nvPr/>
      </p:nvGrpSpPr>
      <p:grpSpPr>
        <a:xfrm>
          <a:off x="0" y="0"/>
          <a:ext cx="0" cy="0"/>
          <a:chOff x="0" y="0"/>
          <a:chExt cx="0" cy="0"/>
        </a:xfrm>
      </p:grpSpPr>
      <p:sp>
        <p:nvSpPr>
          <p:cNvPr id="108" name="Google Shape;108;p58"/>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8"/>
          <p:cNvSpPr txBox="1">
            <a:spLocks noGrp="1"/>
          </p:cNvSpPr>
          <p:nvPr>
            <p:ph type="title"/>
          </p:nvPr>
        </p:nvSpPr>
        <p:spPr>
          <a:xfrm>
            <a:off x="-11850" y="927075"/>
            <a:ext cx="91440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10" name="Google Shape;110;p5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11" name="Google Shape;111;p58"/>
          <p:cNvSpPr txBox="1">
            <a:spLocks noGrp="1"/>
          </p:cNvSpPr>
          <p:nvPr>
            <p:ph type="ctrTitle" idx="2"/>
          </p:nvPr>
        </p:nvSpPr>
        <p:spPr>
          <a:xfrm>
            <a:off x="11053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2" name="Google Shape;112;p58"/>
          <p:cNvSpPr txBox="1">
            <a:spLocks noGrp="1"/>
          </p:cNvSpPr>
          <p:nvPr>
            <p:ph type="subTitle" idx="1"/>
          </p:nvPr>
        </p:nvSpPr>
        <p:spPr>
          <a:xfrm>
            <a:off x="11053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3" name="Google Shape;113;p58"/>
          <p:cNvSpPr txBox="1">
            <a:spLocks noGrp="1"/>
          </p:cNvSpPr>
          <p:nvPr>
            <p:ph type="ctrTitle" idx="3"/>
          </p:nvPr>
        </p:nvSpPr>
        <p:spPr>
          <a:xfrm>
            <a:off x="35152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4" name="Google Shape;114;p58"/>
          <p:cNvSpPr txBox="1">
            <a:spLocks noGrp="1"/>
          </p:cNvSpPr>
          <p:nvPr>
            <p:ph type="subTitle" idx="4"/>
          </p:nvPr>
        </p:nvSpPr>
        <p:spPr>
          <a:xfrm>
            <a:off x="35152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15" name="Google Shape;115;p58"/>
          <p:cNvSpPr txBox="1">
            <a:spLocks noGrp="1"/>
          </p:cNvSpPr>
          <p:nvPr>
            <p:ph type="ctrTitle" idx="5"/>
          </p:nvPr>
        </p:nvSpPr>
        <p:spPr>
          <a:xfrm>
            <a:off x="5925151" y="206242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18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6" name="Google Shape;116;p58"/>
          <p:cNvSpPr txBox="1">
            <a:spLocks noGrp="1"/>
          </p:cNvSpPr>
          <p:nvPr>
            <p:ph type="subTitle" idx="6"/>
          </p:nvPr>
        </p:nvSpPr>
        <p:spPr>
          <a:xfrm>
            <a:off x="5925154" y="2667875"/>
            <a:ext cx="2113500" cy="111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cxnSp>
        <p:nvCxnSpPr>
          <p:cNvPr id="117" name="Google Shape;117;p58"/>
          <p:cNvCxnSpPr/>
          <p:nvPr/>
        </p:nvCxnSpPr>
        <p:spPr>
          <a:xfrm>
            <a:off x="3406450" y="1926825"/>
            <a:ext cx="0" cy="1941300"/>
          </a:xfrm>
          <a:prstGeom prst="straightConnector1">
            <a:avLst/>
          </a:prstGeom>
          <a:noFill/>
          <a:ln w="38100" cap="flat" cmpd="sng">
            <a:solidFill>
              <a:srgbClr val="043170"/>
            </a:solidFill>
            <a:prstDash val="solid"/>
            <a:round/>
            <a:headEnd type="none" w="sm" len="sm"/>
            <a:tailEnd type="none" w="sm" len="sm"/>
          </a:ln>
        </p:spPr>
      </p:cxnSp>
      <p:cxnSp>
        <p:nvCxnSpPr>
          <p:cNvPr id="118" name="Google Shape;118;p58"/>
          <p:cNvCxnSpPr/>
          <p:nvPr/>
        </p:nvCxnSpPr>
        <p:spPr>
          <a:xfrm>
            <a:off x="5737375" y="1926825"/>
            <a:ext cx="0" cy="1941300"/>
          </a:xfrm>
          <a:prstGeom prst="straightConnector1">
            <a:avLst/>
          </a:prstGeom>
          <a:noFill/>
          <a:ln w="38100" cap="flat" cmpd="sng">
            <a:solidFill>
              <a:srgbClr val="043170"/>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119"/>
        <p:cNvGrpSpPr/>
        <p:nvPr/>
      </p:nvGrpSpPr>
      <p:grpSpPr>
        <a:xfrm>
          <a:off x="0" y="0"/>
          <a:ext cx="0" cy="0"/>
          <a:chOff x="0" y="0"/>
          <a:chExt cx="0" cy="0"/>
        </a:xfrm>
      </p:grpSpPr>
      <p:sp>
        <p:nvSpPr>
          <p:cNvPr id="120" name="Google Shape;120;p59"/>
          <p:cNvSpPr/>
          <p:nvPr/>
        </p:nvSpPr>
        <p:spPr>
          <a:xfrm>
            <a:off x="406950" y="352200"/>
            <a:ext cx="83301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txBox="1">
            <a:spLocks noGrp="1"/>
          </p:cNvSpPr>
          <p:nvPr>
            <p:ph type="ctrTitle"/>
          </p:nvPr>
        </p:nvSpPr>
        <p:spPr>
          <a:xfrm>
            <a:off x="11053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2" name="Google Shape;122;p59"/>
          <p:cNvSpPr txBox="1">
            <a:spLocks noGrp="1"/>
          </p:cNvSpPr>
          <p:nvPr>
            <p:ph type="subTitle" idx="1"/>
          </p:nvPr>
        </p:nvSpPr>
        <p:spPr>
          <a:xfrm>
            <a:off x="980600" y="3371050"/>
            <a:ext cx="23631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3" name="Google Shape;123;p59"/>
          <p:cNvSpPr txBox="1">
            <a:spLocks noGrp="1"/>
          </p:cNvSpPr>
          <p:nvPr>
            <p:ph type="ctrTitle" idx="2"/>
          </p:nvPr>
        </p:nvSpPr>
        <p:spPr>
          <a:xfrm>
            <a:off x="34846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4" name="Google Shape;124;p59"/>
          <p:cNvSpPr txBox="1">
            <a:spLocks noGrp="1"/>
          </p:cNvSpPr>
          <p:nvPr>
            <p:ph type="subTitle" idx="3"/>
          </p:nvPr>
        </p:nvSpPr>
        <p:spPr>
          <a:xfrm>
            <a:off x="3419975" y="3371050"/>
            <a:ext cx="22428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5" name="Google Shape;125;p59"/>
          <p:cNvSpPr txBox="1">
            <a:spLocks noGrp="1"/>
          </p:cNvSpPr>
          <p:nvPr>
            <p:ph type="ctrTitle" idx="4"/>
          </p:nvPr>
        </p:nvSpPr>
        <p:spPr>
          <a:xfrm>
            <a:off x="5880251" y="2765600"/>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6" name="Google Shape;126;p59"/>
          <p:cNvSpPr txBox="1">
            <a:spLocks noGrp="1"/>
          </p:cNvSpPr>
          <p:nvPr>
            <p:ph type="subTitle" idx="5"/>
          </p:nvPr>
        </p:nvSpPr>
        <p:spPr>
          <a:xfrm>
            <a:off x="5880250" y="3371050"/>
            <a:ext cx="21135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27" name="Google Shape;127;p59"/>
          <p:cNvSpPr txBox="1">
            <a:spLocks noGrp="1"/>
          </p:cNvSpPr>
          <p:nvPr>
            <p:ph type="title" idx="6"/>
          </p:nvPr>
        </p:nvSpPr>
        <p:spPr>
          <a:xfrm>
            <a:off x="773850" y="638075"/>
            <a:ext cx="76725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200"/>
              <a:buNone/>
              <a:defRPr sz="2200" b="1"/>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28" name="Google Shape;128;p59"/>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29" name="Google Shape;129;p59"/>
          <p:cNvCxnSpPr/>
          <p:nvPr/>
        </p:nvCxnSpPr>
        <p:spPr>
          <a:xfrm>
            <a:off x="33435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0" name="Google Shape;130;p59"/>
          <p:cNvCxnSpPr/>
          <p:nvPr/>
        </p:nvCxnSpPr>
        <p:spPr>
          <a:xfrm>
            <a:off x="5739196" y="1602675"/>
            <a:ext cx="0" cy="2459700"/>
          </a:xfrm>
          <a:prstGeom prst="straightConnector1">
            <a:avLst/>
          </a:prstGeom>
          <a:noFill/>
          <a:ln w="38100" cap="flat" cmpd="sng">
            <a:solidFill>
              <a:srgbClr val="043170"/>
            </a:solidFill>
            <a:prstDash val="solid"/>
            <a:round/>
            <a:headEnd type="none" w="sm" len="sm"/>
            <a:tailEnd type="none" w="sm" len="sm"/>
          </a:ln>
        </p:spPr>
      </p:cxnSp>
      <p:cxnSp>
        <p:nvCxnSpPr>
          <p:cNvPr id="131" name="Google Shape;131;p59"/>
          <p:cNvCxnSpPr/>
          <p:nvPr/>
        </p:nvCxnSpPr>
        <p:spPr>
          <a:xfrm>
            <a:off x="4233900" y="1120475"/>
            <a:ext cx="676200" cy="0"/>
          </a:xfrm>
          <a:prstGeom prst="straightConnector1">
            <a:avLst/>
          </a:prstGeom>
          <a:noFill/>
          <a:ln w="76200" cap="flat" cmpd="sng">
            <a:solidFill>
              <a:srgbClr val="043170"/>
            </a:solidFill>
            <a:prstDash val="solid"/>
            <a:round/>
            <a:headEnd type="none" w="sm" len="sm"/>
            <a:tailEnd type="none" w="sm" len="sm"/>
          </a:ln>
        </p:spPr>
      </p:cxnSp>
      <p:cxnSp>
        <p:nvCxnSpPr>
          <p:cNvPr id="132" name="Google Shape;132;p59"/>
          <p:cNvCxnSpPr/>
          <p:nvPr/>
        </p:nvCxnSpPr>
        <p:spPr>
          <a:xfrm>
            <a:off x="1050450" y="2918000"/>
            <a:ext cx="7043100" cy="0"/>
          </a:xfrm>
          <a:prstGeom prst="straightConnector1">
            <a:avLst/>
          </a:prstGeom>
          <a:noFill/>
          <a:ln w="38100" cap="flat" cmpd="sng">
            <a:solidFill>
              <a:srgbClr val="043170"/>
            </a:solidFill>
            <a:prstDash val="solid"/>
            <a:round/>
            <a:headEnd type="none" w="sm" len="sm"/>
            <a:tailEnd type="none" w="sm" len="sm"/>
          </a:ln>
        </p:spPr>
      </p:cxnSp>
      <p:sp>
        <p:nvSpPr>
          <p:cNvPr id="133" name="Google Shape;133;p59"/>
          <p:cNvSpPr txBox="1">
            <a:spLocks noGrp="1"/>
          </p:cNvSpPr>
          <p:nvPr>
            <p:ph type="ctrTitle" idx="7"/>
          </p:nvPr>
        </p:nvSpPr>
        <p:spPr>
          <a:xfrm>
            <a:off x="11053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4" name="Google Shape;134;p59"/>
          <p:cNvSpPr txBox="1">
            <a:spLocks noGrp="1"/>
          </p:cNvSpPr>
          <p:nvPr>
            <p:ph type="subTitle" idx="8"/>
          </p:nvPr>
        </p:nvSpPr>
        <p:spPr>
          <a:xfrm>
            <a:off x="107315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5" name="Google Shape;135;p59"/>
          <p:cNvSpPr txBox="1">
            <a:spLocks noGrp="1"/>
          </p:cNvSpPr>
          <p:nvPr>
            <p:ph type="ctrTitle" idx="9"/>
          </p:nvPr>
        </p:nvSpPr>
        <p:spPr>
          <a:xfrm>
            <a:off x="34846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6" name="Google Shape;136;p59"/>
          <p:cNvSpPr txBox="1">
            <a:spLocks noGrp="1"/>
          </p:cNvSpPr>
          <p:nvPr>
            <p:ph type="subTitle" idx="13"/>
          </p:nvPr>
        </p:nvSpPr>
        <p:spPr>
          <a:xfrm>
            <a:off x="3452400" y="2041825"/>
            <a:ext cx="21780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37" name="Google Shape;137;p59"/>
          <p:cNvSpPr txBox="1">
            <a:spLocks noGrp="1"/>
          </p:cNvSpPr>
          <p:nvPr>
            <p:ph type="ctrTitle" idx="14"/>
          </p:nvPr>
        </p:nvSpPr>
        <p:spPr>
          <a:xfrm>
            <a:off x="5880251" y="1436375"/>
            <a:ext cx="2113500" cy="644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400"/>
              <a:buNone/>
              <a:defRPr sz="1400">
                <a:solidFill>
                  <a:schemeClr val="dk2"/>
                </a:solidFill>
              </a:defRPr>
            </a:lvl1pPr>
            <a:lvl2pPr lvl="1" algn="ctr">
              <a:lnSpc>
                <a:spcPct val="100000"/>
              </a:lnSpc>
              <a:spcBef>
                <a:spcPts val="0"/>
              </a:spcBef>
              <a:spcAft>
                <a:spcPts val="0"/>
              </a:spcAft>
              <a:buClr>
                <a:schemeClr val="dk2"/>
              </a:buClr>
              <a:buSzPts val="1600"/>
              <a:buNone/>
              <a:defRPr sz="1600">
                <a:solidFill>
                  <a:schemeClr val="dk2"/>
                </a:solidFill>
              </a:defRPr>
            </a:lvl2pPr>
            <a:lvl3pPr lvl="2" algn="ctr">
              <a:lnSpc>
                <a:spcPct val="100000"/>
              </a:lnSpc>
              <a:spcBef>
                <a:spcPts val="0"/>
              </a:spcBef>
              <a:spcAft>
                <a:spcPts val="0"/>
              </a:spcAft>
              <a:buClr>
                <a:schemeClr val="dk2"/>
              </a:buClr>
              <a:buSzPts val="1600"/>
              <a:buNone/>
              <a:defRPr sz="1600">
                <a:solidFill>
                  <a:schemeClr val="dk2"/>
                </a:solidFill>
              </a:defRPr>
            </a:lvl3pPr>
            <a:lvl4pPr lvl="3" algn="ctr">
              <a:lnSpc>
                <a:spcPct val="100000"/>
              </a:lnSpc>
              <a:spcBef>
                <a:spcPts val="0"/>
              </a:spcBef>
              <a:spcAft>
                <a:spcPts val="0"/>
              </a:spcAft>
              <a:buClr>
                <a:schemeClr val="dk2"/>
              </a:buClr>
              <a:buSzPts val="1600"/>
              <a:buNone/>
              <a:defRPr sz="1600">
                <a:solidFill>
                  <a:schemeClr val="dk2"/>
                </a:solidFill>
              </a:defRPr>
            </a:lvl4pPr>
            <a:lvl5pPr lvl="4" algn="ctr">
              <a:lnSpc>
                <a:spcPct val="100000"/>
              </a:lnSpc>
              <a:spcBef>
                <a:spcPts val="0"/>
              </a:spcBef>
              <a:spcAft>
                <a:spcPts val="0"/>
              </a:spcAft>
              <a:buClr>
                <a:schemeClr val="dk2"/>
              </a:buClr>
              <a:buSzPts val="1600"/>
              <a:buNone/>
              <a:defRPr sz="1600">
                <a:solidFill>
                  <a:schemeClr val="dk2"/>
                </a:solidFill>
              </a:defRPr>
            </a:lvl5pPr>
            <a:lvl6pPr lvl="5" algn="ctr">
              <a:lnSpc>
                <a:spcPct val="100000"/>
              </a:lnSpc>
              <a:spcBef>
                <a:spcPts val="0"/>
              </a:spcBef>
              <a:spcAft>
                <a:spcPts val="0"/>
              </a:spcAft>
              <a:buClr>
                <a:schemeClr val="dk2"/>
              </a:buClr>
              <a:buSzPts val="1600"/>
              <a:buNone/>
              <a:defRPr sz="1600">
                <a:solidFill>
                  <a:schemeClr val="dk2"/>
                </a:solidFill>
              </a:defRPr>
            </a:lvl6pPr>
            <a:lvl7pPr lvl="6" algn="ctr">
              <a:lnSpc>
                <a:spcPct val="100000"/>
              </a:lnSpc>
              <a:spcBef>
                <a:spcPts val="0"/>
              </a:spcBef>
              <a:spcAft>
                <a:spcPts val="0"/>
              </a:spcAft>
              <a:buClr>
                <a:schemeClr val="dk2"/>
              </a:buClr>
              <a:buSzPts val="1600"/>
              <a:buNone/>
              <a:defRPr sz="1600">
                <a:solidFill>
                  <a:schemeClr val="dk2"/>
                </a:solidFill>
              </a:defRPr>
            </a:lvl7pPr>
            <a:lvl8pPr lvl="7" algn="ctr">
              <a:lnSpc>
                <a:spcPct val="100000"/>
              </a:lnSpc>
              <a:spcBef>
                <a:spcPts val="0"/>
              </a:spcBef>
              <a:spcAft>
                <a:spcPts val="0"/>
              </a:spcAft>
              <a:buClr>
                <a:schemeClr val="dk2"/>
              </a:buClr>
              <a:buSzPts val="1600"/>
              <a:buNone/>
              <a:defRPr sz="1600">
                <a:solidFill>
                  <a:schemeClr val="dk2"/>
                </a:solidFill>
              </a:defRPr>
            </a:lvl8pPr>
            <a:lvl9pPr lvl="8" algn="ctr">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38" name="Google Shape;138;p59"/>
          <p:cNvSpPr txBox="1">
            <a:spLocks noGrp="1"/>
          </p:cNvSpPr>
          <p:nvPr>
            <p:ph type="subTitle" idx="15"/>
          </p:nvPr>
        </p:nvSpPr>
        <p:spPr>
          <a:xfrm>
            <a:off x="5831650" y="2041825"/>
            <a:ext cx="22107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39"/>
        <p:cNvGrpSpPr/>
        <p:nvPr/>
      </p:nvGrpSpPr>
      <p:grpSpPr>
        <a:xfrm>
          <a:off x="0" y="0"/>
          <a:ext cx="0" cy="0"/>
          <a:chOff x="0" y="0"/>
          <a:chExt cx="0" cy="0"/>
        </a:xfrm>
      </p:grpSpPr>
      <p:sp>
        <p:nvSpPr>
          <p:cNvPr id="140" name="Google Shape;140;p60"/>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txBox="1">
            <a:spLocks noGrp="1"/>
          </p:cNvSpPr>
          <p:nvPr>
            <p:ph type="title"/>
          </p:nvPr>
        </p:nvSpPr>
        <p:spPr>
          <a:xfrm>
            <a:off x="742950" y="1238100"/>
            <a:ext cx="7729500" cy="1963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2000"/>
              <a:buNone/>
              <a:defRPr sz="12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2" name="Google Shape;142;p6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3" name="Google Shape;143;p60"/>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44"/>
        <p:cNvGrpSpPr/>
        <p:nvPr/>
      </p:nvGrpSpPr>
      <p:grpSpPr>
        <a:xfrm>
          <a:off x="0" y="0"/>
          <a:ext cx="0" cy="0"/>
          <a:chOff x="0" y="0"/>
          <a:chExt cx="0" cy="0"/>
        </a:xfrm>
      </p:grpSpPr>
      <p:sp>
        <p:nvSpPr>
          <p:cNvPr id="145" name="Google Shape;145;p61"/>
          <p:cNvSpPr/>
          <p:nvPr/>
        </p:nvSpPr>
        <p:spPr>
          <a:xfrm>
            <a:off x="406950" y="35220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1"/>
          <p:cNvSpPr txBox="1">
            <a:spLocks noGrp="1"/>
          </p:cNvSpPr>
          <p:nvPr>
            <p:ph type="title"/>
          </p:nvPr>
        </p:nvSpPr>
        <p:spPr>
          <a:xfrm>
            <a:off x="742950" y="8326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47" name="Google Shape;147;p6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8" name="Google Shape;148;p61"/>
          <p:cNvSpPr txBox="1">
            <a:spLocks noGrp="1"/>
          </p:cNvSpPr>
          <p:nvPr>
            <p:ph type="subTitle" idx="1"/>
          </p:nvPr>
        </p:nvSpPr>
        <p:spPr>
          <a:xfrm>
            <a:off x="1667075" y="14695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49" name="Google Shape;149;p61"/>
          <p:cNvSpPr txBox="1">
            <a:spLocks noGrp="1"/>
          </p:cNvSpPr>
          <p:nvPr>
            <p:ph type="title" idx="2"/>
          </p:nvPr>
        </p:nvSpPr>
        <p:spPr>
          <a:xfrm>
            <a:off x="742950" y="19560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0" name="Google Shape;150;p61"/>
          <p:cNvSpPr txBox="1">
            <a:spLocks noGrp="1"/>
          </p:cNvSpPr>
          <p:nvPr>
            <p:ph type="subTitle" idx="3"/>
          </p:nvPr>
        </p:nvSpPr>
        <p:spPr>
          <a:xfrm>
            <a:off x="1667075" y="25929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1" name="Google Shape;151;p61"/>
          <p:cNvSpPr txBox="1">
            <a:spLocks noGrp="1"/>
          </p:cNvSpPr>
          <p:nvPr>
            <p:ph type="title" idx="4"/>
          </p:nvPr>
        </p:nvSpPr>
        <p:spPr>
          <a:xfrm>
            <a:off x="742950" y="3079400"/>
            <a:ext cx="7729500" cy="88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endParaRPr/>
          </a:p>
        </p:txBody>
      </p:sp>
      <p:sp>
        <p:nvSpPr>
          <p:cNvPr id="152" name="Google Shape;152;p61"/>
          <p:cNvSpPr txBox="1">
            <a:spLocks noGrp="1"/>
          </p:cNvSpPr>
          <p:nvPr>
            <p:ph type="subTitle" idx="5"/>
          </p:nvPr>
        </p:nvSpPr>
        <p:spPr>
          <a:xfrm>
            <a:off x="1667075" y="3716300"/>
            <a:ext cx="5809800" cy="31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200"/>
              <a:buNone/>
              <a:defRPr sz="12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53"/>
        <p:cNvGrpSpPr/>
        <p:nvPr/>
      </p:nvGrpSpPr>
      <p:grpSpPr>
        <a:xfrm>
          <a:off x="0" y="0"/>
          <a:ext cx="0" cy="0"/>
          <a:chOff x="0" y="0"/>
          <a:chExt cx="0" cy="0"/>
        </a:xfrm>
      </p:grpSpPr>
      <p:sp>
        <p:nvSpPr>
          <p:cNvPr id="154" name="Google Shape;154;p62"/>
          <p:cNvSpPr/>
          <p:nvPr/>
        </p:nvSpPr>
        <p:spPr>
          <a:xfrm>
            <a:off x="406950" y="416250"/>
            <a:ext cx="8330100" cy="4311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s and descriptions">
  <p:cSld name="CUSTOM_4">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g2f105e33cad_0_1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Figtree"/>
              <a:buNone/>
              <a:defRPr>
                <a:solidFill>
                  <a:srgbClr val="FFFFFF"/>
                </a:solidFill>
                <a:latin typeface="Figtree"/>
                <a:ea typeface="Figtree"/>
                <a:cs typeface="Figtree"/>
                <a:sym typeface="Figtree"/>
              </a:defRPr>
            </a:lvl1pPr>
            <a:lvl2pPr lvl="1" algn="l">
              <a:lnSpc>
                <a:spcPct val="100000"/>
              </a:lnSpc>
              <a:spcBef>
                <a:spcPts val="0"/>
              </a:spcBef>
              <a:spcAft>
                <a:spcPts val="0"/>
              </a:spcAft>
              <a:buSzPts val="2400"/>
              <a:buFont typeface="Figtree"/>
              <a:buNone/>
              <a:defRPr b="1">
                <a:latin typeface="Figtree"/>
                <a:ea typeface="Figtree"/>
                <a:cs typeface="Figtree"/>
                <a:sym typeface="Figtree"/>
              </a:defRPr>
            </a:lvl2pPr>
            <a:lvl3pPr lvl="2" algn="l">
              <a:lnSpc>
                <a:spcPct val="100000"/>
              </a:lnSpc>
              <a:spcBef>
                <a:spcPts val="0"/>
              </a:spcBef>
              <a:spcAft>
                <a:spcPts val="0"/>
              </a:spcAft>
              <a:buSzPts val="2400"/>
              <a:buFont typeface="Figtree"/>
              <a:buNone/>
              <a:defRPr b="1">
                <a:latin typeface="Figtree"/>
                <a:ea typeface="Figtree"/>
                <a:cs typeface="Figtree"/>
                <a:sym typeface="Figtree"/>
              </a:defRPr>
            </a:lvl3pPr>
            <a:lvl4pPr lvl="3" algn="l">
              <a:lnSpc>
                <a:spcPct val="100000"/>
              </a:lnSpc>
              <a:spcBef>
                <a:spcPts val="0"/>
              </a:spcBef>
              <a:spcAft>
                <a:spcPts val="0"/>
              </a:spcAft>
              <a:buSzPts val="2400"/>
              <a:buFont typeface="Figtree"/>
              <a:buNone/>
              <a:defRPr b="1">
                <a:latin typeface="Figtree"/>
                <a:ea typeface="Figtree"/>
                <a:cs typeface="Figtree"/>
                <a:sym typeface="Figtree"/>
              </a:defRPr>
            </a:lvl4pPr>
            <a:lvl5pPr lvl="4" algn="l">
              <a:lnSpc>
                <a:spcPct val="100000"/>
              </a:lnSpc>
              <a:spcBef>
                <a:spcPts val="0"/>
              </a:spcBef>
              <a:spcAft>
                <a:spcPts val="0"/>
              </a:spcAft>
              <a:buSzPts val="2400"/>
              <a:buFont typeface="Figtree"/>
              <a:buNone/>
              <a:defRPr b="1">
                <a:latin typeface="Figtree"/>
                <a:ea typeface="Figtree"/>
                <a:cs typeface="Figtree"/>
                <a:sym typeface="Figtree"/>
              </a:defRPr>
            </a:lvl5pPr>
            <a:lvl6pPr lvl="5" algn="l">
              <a:lnSpc>
                <a:spcPct val="100000"/>
              </a:lnSpc>
              <a:spcBef>
                <a:spcPts val="0"/>
              </a:spcBef>
              <a:spcAft>
                <a:spcPts val="0"/>
              </a:spcAft>
              <a:buSzPts val="2400"/>
              <a:buFont typeface="Figtree"/>
              <a:buNone/>
              <a:defRPr b="1">
                <a:latin typeface="Figtree"/>
                <a:ea typeface="Figtree"/>
                <a:cs typeface="Figtree"/>
                <a:sym typeface="Figtree"/>
              </a:defRPr>
            </a:lvl6pPr>
            <a:lvl7pPr lvl="6" algn="l">
              <a:lnSpc>
                <a:spcPct val="100000"/>
              </a:lnSpc>
              <a:spcBef>
                <a:spcPts val="0"/>
              </a:spcBef>
              <a:spcAft>
                <a:spcPts val="0"/>
              </a:spcAft>
              <a:buSzPts val="2400"/>
              <a:buFont typeface="Figtree"/>
              <a:buNone/>
              <a:defRPr b="1">
                <a:latin typeface="Figtree"/>
                <a:ea typeface="Figtree"/>
                <a:cs typeface="Figtree"/>
                <a:sym typeface="Figtree"/>
              </a:defRPr>
            </a:lvl7pPr>
            <a:lvl8pPr lvl="7" algn="l">
              <a:lnSpc>
                <a:spcPct val="100000"/>
              </a:lnSpc>
              <a:spcBef>
                <a:spcPts val="0"/>
              </a:spcBef>
              <a:spcAft>
                <a:spcPts val="0"/>
              </a:spcAft>
              <a:buSzPts val="2400"/>
              <a:buFont typeface="Figtree"/>
              <a:buNone/>
              <a:defRPr b="1">
                <a:latin typeface="Figtree"/>
                <a:ea typeface="Figtree"/>
                <a:cs typeface="Figtree"/>
                <a:sym typeface="Figtree"/>
              </a:defRPr>
            </a:lvl8pPr>
            <a:lvl9pPr lvl="8" algn="l">
              <a:lnSpc>
                <a:spcPct val="100000"/>
              </a:lnSpc>
              <a:spcBef>
                <a:spcPts val="0"/>
              </a:spcBef>
              <a:spcAft>
                <a:spcPts val="0"/>
              </a:spcAft>
              <a:buSzPts val="2400"/>
              <a:buFont typeface="Figtree"/>
              <a:buNone/>
              <a:defRPr b="1">
                <a:latin typeface="Figtree"/>
                <a:ea typeface="Figtree"/>
                <a:cs typeface="Figtree"/>
                <a:sym typeface="Figtree"/>
              </a:defRPr>
            </a:lvl9pPr>
          </a:lstStyle>
          <a:p>
            <a:endParaRPr/>
          </a:p>
        </p:txBody>
      </p:sp>
      <p:sp>
        <p:nvSpPr>
          <p:cNvPr id="15" name="Google Shape;15;g2f105e33cad_0_1464"/>
          <p:cNvSpPr txBox="1">
            <a:spLocks noGrp="1"/>
          </p:cNvSpPr>
          <p:nvPr>
            <p:ph type="subTitle" idx="1"/>
          </p:nvPr>
        </p:nvSpPr>
        <p:spPr>
          <a:xfrm>
            <a:off x="6562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a:buNone/>
              <a:defRPr sz="1400">
                <a:solidFill>
                  <a:srgbClr val="FFFFFF"/>
                </a:solidFill>
                <a:latin typeface="Albert Sans"/>
                <a:ea typeface="Albert Sans"/>
                <a:cs typeface="Albert Sans"/>
                <a:sym typeface="Albert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2f105e33cad_0_1464"/>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7" name="Google Shape;17;g2f105e33cad_0_1464"/>
          <p:cNvSpPr txBox="1">
            <a:spLocks noGrp="1"/>
          </p:cNvSpPr>
          <p:nvPr>
            <p:ph type="subTitle" idx="3"/>
          </p:nvPr>
        </p:nvSpPr>
        <p:spPr>
          <a:xfrm>
            <a:off x="33613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18" name="Google Shape;18;g2f105e33cad_0_1464"/>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19" name="Google Shape;19;g2f105e33cad_0_1464"/>
          <p:cNvSpPr txBox="1">
            <a:spLocks noGrp="1"/>
          </p:cNvSpPr>
          <p:nvPr>
            <p:ph type="subTitle" idx="5"/>
          </p:nvPr>
        </p:nvSpPr>
        <p:spPr>
          <a:xfrm>
            <a:off x="6066450" y="2233331"/>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2pPr>
            <a:lvl3pPr lvl="2"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3pPr>
            <a:lvl4pPr lvl="3"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4pPr>
            <a:lvl5pPr lvl="4"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5pPr>
            <a:lvl6pPr lvl="5"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6pPr>
            <a:lvl7pPr lvl="6"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7pPr>
            <a:lvl8pPr lvl="7"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8pPr>
            <a:lvl9pPr lvl="8" algn="ctr">
              <a:lnSpc>
                <a:spcPct val="100000"/>
              </a:lnSpc>
              <a:spcBef>
                <a:spcPts val="0"/>
              </a:spcBef>
              <a:spcAft>
                <a:spcPts val="0"/>
              </a:spcAft>
              <a:buSzPts val="2800"/>
              <a:buFont typeface="Albert Sans Light"/>
              <a:buNone/>
              <a:defRPr sz="2800">
                <a:latin typeface="Albert Sans Light"/>
                <a:ea typeface="Albert Sans Light"/>
                <a:cs typeface="Albert Sans Light"/>
                <a:sym typeface="Albert Sans Light"/>
              </a:defRPr>
            </a:lvl9pPr>
          </a:lstStyle>
          <a:p>
            <a:endParaRPr/>
          </a:p>
        </p:txBody>
      </p:sp>
      <p:sp>
        <p:nvSpPr>
          <p:cNvPr id="20" name="Google Shape;20;g2f105e33cad_0_1464"/>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1" name="Google Shape;21;g2f105e33cad_0_1464"/>
          <p:cNvSpPr txBox="1">
            <a:spLocks noGrp="1"/>
          </p:cNvSpPr>
          <p:nvPr>
            <p:ph type="subTitle" idx="7"/>
          </p:nvPr>
        </p:nvSpPr>
        <p:spPr>
          <a:xfrm>
            <a:off x="6562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2f105e33cad_0_1464"/>
          <p:cNvSpPr txBox="1">
            <a:spLocks noGrp="1"/>
          </p:cNvSpPr>
          <p:nvPr>
            <p:ph type="subTitle" idx="8"/>
          </p:nvPr>
        </p:nvSpPr>
        <p:spPr>
          <a:xfrm>
            <a:off x="6562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3" name="Google Shape;23;g2f105e33cad_0_1464"/>
          <p:cNvSpPr txBox="1">
            <a:spLocks noGrp="1"/>
          </p:cNvSpPr>
          <p:nvPr>
            <p:ph type="subTitle" idx="9"/>
          </p:nvPr>
        </p:nvSpPr>
        <p:spPr>
          <a:xfrm>
            <a:off x="33613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g2f105e33cad_0_1464"/>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5" name="Google Shape;25;g2f105e33cad_0_1464"/>
          <p:cNvSpPr txBox="1">
            <a:spLocks noGrp="1"/>
          </p:cNvSpPr>
          <p:nvPr>
            <p:ph type="subTitle" idx="14"/>
          </p:nvPr>
        </p:nvSpPr>
        <p:spPr>
          <a:xfrm>
            <a:off x="6066450" y="4084725"/>
            <a:ext cx="2421300" cy="669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Albert Sans Light"/>
              <a:buNone/>
              <a:defRPr sz="1400">
                <a:solidFill>
                  <a:srgbClr val="FFFFFF"/>
                </a:solidFill>
                <a:latin typeface="Albert Sans Light"/>
                <a:ea typeface="Albert Sans Light"/>
                <a:cs typeface="Albert Sans Light"/>
                <a:sym typeface="Albert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6" name="Google Shape;26;g2f105e33cad_0_1464"/>
          <p:cNvSpPr txBox="1">
            <a:spLocks noGrp="1"/>
          </p:cNvSpPr>
          <p:nvPr>
            <p:ph type="subTitle" idx="15"/>
          </p:nvPr>
        </p:nvSpPr>
        <p:spPr>
          <a:xfrm>
            <a:off x="6066450" y="3739661"/>
            <a:ext cx="2421300" cy="41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Font typeface="Figtree"/>
              <a:buNone/>
              <a:defRPr sz="1900" b="1">
                <a:solidFill>
                  <a:srgbClr val="FFFFFF"/>
                </a:solidFill>
                <a:latin typeface="Figtree"/>
                <a:ea typeface="Figtree"/>
                <a:cs typeface="Figtree"/>
                <a:sym typeface="Figtree"/>
              </a:defRPr>
            </a:lvl1pPr>
            <a:lvl2pPr lvl="1" algn="ctr">
              <a:lnSpc>
                <a:spcPct val="100000"/>
              </a:lnSpc>
              <a:spcBef>
                <a:spcPts val="0"/>
              </a:spcBef>
              <a:spcAft>
                <a:spcPts val="0"/>
              </a:spcAft>
              <a:buSzPts val="2800"/>
              <a:buFont typeface="Figtree"/>
              <a:buNone/>
              <a:defRPr sz="2800" b="1">
                <a:latin typeface="Figtree"/>
                <a:ea typeface="Figtree"/>
                <a:cs typeface="Figtree"/>
                <a:sym typeface="Figtree"/>
              </a:defRPr>
            </a:lvl2pPr>
            <a:lvl3pPr lvl="2" algn="ctr">
              <a:lnSpc>
                <a:spcPct val="100000"/>
              </a:lnSpc>
              <a:spcBef>
                <a:spcPts val="0"/>
              </a:spcBef>
              <a:spcAft>
                <a:spcPts val="0"/>
              </a:spcAft>
              <a:buSzPts val="2800"/>
              <a:buFont typeface="Figtree"/>
              <a:buNone/>
              <a:defRPr sz="2800" b="1">
                <a:latin typeface="Figtree"/>
                <a:ea typeface="Figtree"/>
                <a:cs typeface="Figtree"/>
                <a:sym typeface="Figtree"/>
              </a:defRPr>
            </a:lvl3pPr>
            <a:lvl4pPr lvl="3" algn="ctr">
              <a:lnSpc>
                <a:spcPct val="100000"/>
              </a:lnSpc>
              <a:spcBef>
                <a:spcPts val="0"/>
              </a:spcBef>
              <a:spcAft>
                <a:spcPts val="0"/>
              </a:spcAft>
              <a:buSzPts val="2800"/>
              <a:buFont typeface="Figtree"/>
              <a:buNone/>
              <a:defRPr sz="2800" b="1">
                <a:latin typeface="Figtree"/>
                <a:ea typeface="Figtree"/>
                <a:cs typeface="Figtree"/>
                <a:sym typeface="Figtree"/>
              </a:defRPr>
            </a:lvl4pPr>
            <a:lvl5pPr lvl="4" algn="ctr">
              <a:lnSpc>
                <a:spcPct val="100000"/>
              </a:lnSpc>
              <a:spcBef>
                <a:spcPts val="0"/>
              </a:spcBef>
              <a:spcAft>
                <a:spcPts val="0"/>
              </a:spcAft>
              <a:buSzPts val="2800"/>
              <a:buFont typeface="Figtree"/>
              <a:buNone/>
              <a:defRPr sz="2800" b="1">
                <a:latin typeface="Figtree"/>
                <a:ea typeface="Figtree"/>
                <a:cs typeface="Figtree"/>
                <a:sym typeface="Figtree"/>
              </a:defRPr>
            </a:lvl5pPr>
            <a:lvl6pPr lvl="5" algn="ctr">
              <a:lnSpc>
                <a:spcPct val="100000"/>
              </a:lnSpc>
              <a:spcBef>
                <a:spcPts val="0"/>
              </a:spcBef>
              <a:spcAft>
                <a:spcPts val="0"/>
              </a:spcAft>
              <a:buSzPts val="2800"/>
              <a:buFont typeface="Figtree"/>
              <a:buNone/>
              <a:defRPr sz="2800" b="1">
                <a:latin typeface="Figtree"/>
                <a:ea typeface="Figtree"/>
                <a:cs typeface="Figtree"/>
                <a:sym typeface="Figtree"/>
              </a:defRPr>
            </a:lvl6pPr>
            <a:lvl7pPr lvl="6" algn="ctr">
              <a:lnSpc>
                <a:spcPct val="100000"/>
              </a:lnSpc>
              <a:spcBef>
                <a:spcPts val="0"/>
              </a:spcBef>
              <a:spcAft>
                <a:spcPts val="0"/>
              </a:spcAft>
              <a:buSzPts val="2800"/>
              <a:buFont typeface="Figtree"/>
              <a:buNone/>
              <a:defRPr sz="2800" b="1">
                <a:latin typeface="Figtree"/>
                <a:ea typeface="Figtree"/>
                <a:cs typeface="Figtree"/>
                <a:sym typeface="Figtree"/>
              </a:defRPr>
            </a:lvl7pPr>
            <a:lvl8pPr lvl="7" algn="ctr">
              <a:lnSpc>
                <a:spcPct val="100000"/>
              </a:lnSpc>
              <a:spcBef>
                <a:spcPts val="0"/>
              </a:spcBef>
              <a:spcAft>
                <a:spcPts val="0"/>
              </a:spcAft>
              <a:buSzPts val="2800"/>
              <a:buFont typeface="Figtree"/>
              <a:buNone/>
              <a:defRPr sz="2800" b="1">
                <a:latin typeface="Figtree"/>
                <a:ea typeface="Figtree"/>
                <a:cs typeface="Figtree"/>
                <a:sym typeface="Figtree"/>
              </a:defRPr>
            </a:lvl8pPr>
            <a:lvl9pPr lvl="8" algn="ctr">
              <a:lnSpc>
                <a:spcPct val="100000"/>
              </a:lnSpc>
              <a:spcBef>
                <a:spcPts val="0"/>
              </a:spcBef>
              <a:spcAft>
                <a:spcPts val="0"/>
              </a:spcAft>
              <a:buSzPts val="2800"/>
              <a:buFont typeface="Figtree"/>
              <a:buNone/>
              <a:defRPr sz="2800" b="1">
                <a:latin typeface="Figtree"/>
                <a:ea typeface="Figtree"/>
                <a:cs typeface="Figtree"/>
                <a:sym typeface="Figtree"/>
              </a:defRPr>
            </a:lvl9pPr>
          </a:lstStyle>
          <a:p>
            <a:endParaRPr/>
          </a:p>
        </p:txBody>
      </p:sp>
      <p:sp>
        <p:nvSpPr>
          <p:cNvPr id="27" name="Google Shape;27;g2f105e33cad_0_1464"/>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8" name="Google Shape;28;g2f105e33cad_0_1464"/>
          <p:cNvSpPr txBox="1">
            <a:spLocks noGrp="1"/>
          </p:cNvSpPr>
          <p:nvPr>
            <p:ph type="title" idx="17"/>
          </p:nvPr>
        </p:nvSpPr>
        <p:spPr>
          <a:xfrm>
            <a:off x="15323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29" name="Google Shape;29;g2f105e33cad_0_1464"/>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0" name="Google Shape;30;g2f105e33cad_0_1464"/>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1" name="Google Shape;31;g2f105e33cad_0_1464"/>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
        <p:nvSpPr>
          <p:cNvPr id="32" name="Google Shape;32;g2f105e33cad_0_1464"/>
          <p:cNvSpPr txBox="1">
            <a:spLocks noGrp="1"/>
          </p:cNvSpPr>
          <p:nvPr>
            <p:ph type="title" idx="21"/>
          </p:nvPr>
        </p:nvSpPr>
        <p:spPr>
          <a:xfrm>
            <a:off x="6942300" y="3084425"/>
            <a:ext cx="669300" cy="66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043170"/>
              </a:buClr>
              <a:buSzPts val="3000"/>
              <a:buFont typeface="Figtree ExtraBold"/>
              <a:buNone/>
              <a:defRPr sz="3000" b="0">
                <a:solidFill>
                  <a:srgbClr val="043170"/>
                </a:solidFill>
                <a:latin typeface="Figtree ExtraBold"/>
                <a:ea typeface="Figtree ExtraBold"/>
                <a:cs typeface="Figtree ExtraBold"/>
                <a:sym typeface="Figtree ExtraBold"/>
              </a:defRPr>
            </a:lvl1pPr>
            <a:lvl2pPr lvl="1"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2pPr>
            <a:lvl3pPr lvl="2"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3pPr>
            <a:lvl4pPr lvl="3"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4pPr>
            <a:lvl5pPr lvl="4"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5pPr>
            <a:lvl6pPr lvl="5"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6pPr>
            <a:lvl7pPr lvl="6"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7pPr>
            <a:lvl8pPr lvl="7"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8pPr>
            <a:lvl9pPr lvl="8" algn="ctr">
              <a:lnSpc>
                <a:spcPct val="100000"/>
              </a:lnSpc>
              <a:spcBef>
                <a:spcPts val="0"/>
              </a:spcBef>
              <a:spcAft>
                <a:spcPts val="0"/>
              </a:spcAft>
              <a:buClr>
                <a:srgbClr val="043170"/>
              </a:buClr>
              <a:buSzPts val="3000"/>
              <a:buFont typeface="Figtree ExtraBold"/>
              <a:buNone/>
              <a:defRPr sz="3000">
                <a:solidFill>
                  <a:srgbClr val="043170"/>
                </a:solidFill>
                <a:latin typeface="Figtree ExtraBold"/>
                <a:ea typeface="Figtree ExtraBold"/>
                <a:cs typeface="Figtree ExtraBold"/>
                <a:sym typeface="Figtree ExtraBold"/>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55"/>
        <p:cNvGrpSpPr/>
        <p:nvPr/>
      </p:nvGrpSpPr>
      <p:grpSpPr>
        <a:xfrm>
          <a:off x="0" y="0"/>
          <a:ext cx="0" cy="0"/>
          <a:chOff x="0" y="0"/>
          <a:chExt cx="0" cy="0"/>
        </a:xfrm>
      </p:grpSpPr>
      <p:sp>
        <p:nvSpPr>
          <p:cNvPr id="156" name="Google Shape;156;p6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57" name="Google Shape;157;p63"/>
          <p:cNvSpPr/>
          <p:nvPr/>
        </p:nvSpPr>
        <p:spPr>
          <a:xfrm>
            <a:off x="406950" y="352200"/>
            <a:ext cx="4287900" cy="4311000"/>
          </a:xfrm>
          <a:prstGeom prst="rect">
            <a:avLst/>
          </a:prstGeom>
          <a:noFill/>
          <a:ln w="38100" cap="flat" cmpd="sng">
            <a:solidFill>
              <a:srgbClr val="04317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3"/>
          <p:cNvSpPr txBox="1">
            <a:spLocks noGrp="1"/>
          </p:cNvSpPr>
          <p:nvPr>
            <p:ph type="title"/>
          </p:nvPr>
        </p:nvSpPr>
        <p:spPr>
          <a:xfrm>
            <a:off x="737850" y="980260"/>
            <a:ext cx="3571500" cy="578100"/>
          </a:xfrm>
          <a:prstGeom prst="rect">
            <a:avLst/>
          </a:prstGeom>
          <a:noFill/>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2400"/>
              <a:buNone/>
              <a:defRPr b="1"/>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59" name="Google Shape;159;p63"/>
          <p:cNvSpPr txBox="1">
            <a:spLocks noGrp="1"/>
          </p:cNvSpPr>
          <p:nvPr>
            <p:ph type="subTitle" idx="1"/>
          </p:nvPr>
        </p:nvSpPr>
        <p:spPr>
          <a:xfrm>
            <a:off x="737850" y="2261500"/>
            <a:ext cx="3606600" cy="1941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300"/>
              <a:buNone/>
              <a:defRPr/>
            </a:lvl3pPr>
            <a:lvl4pPr lvl="3" algn="ctr">
              <a:lnSpc>
                <a:spcPct val="100000"/>
              </a:lnSpc>
              <a:spcBef>
                <a:spcPts val="0"/>
              </a:spcBef>
              <a:spcAft>
                <a:spcPts val="0"/>
              </a:spcAft>
              <a:buSzPts val="13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000"/>
              <a:buNone/>
              <a:defRPr/>
            </a:lvl9pPr>
          </a:lstStyle>
          <a:p>
            <a:endParaRPr/>
          </a:p>
        </p:txBody>
      </p:sp>
      <p:cxnSp>
        <p:nvCxnSpPr>
          <p:cNvPr id="160" name="Google Shape;160;p63"/>
          <p:cNvCxnSpPr/>
          <p:nvPr/>
        </p:nvCxnSpPr>
        <p:spPr>
          <a:xfrm>
            <a:off x="2203050" y="15974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61"/>
        <p:cNvGrpSpPr/>
        <p:nvPr/>
      </p:nvGrpSpPr>
      <p:grpSpPr>
        <a:xfrm>
          <a:off x="0" y="0"/>
          <a:ext cx="0" cy="0"/>
          <a:chOff x="0" y="0"/>
          <a:chExt cx="0" cy="0"/>
        </a:xfrm>
      </p:grpSpPr>
      <p:sp>
        <p:nvSpPr>
          <p:cNvPr id="162" name="Google Shape;162;p64"/>
          <p:cNvSpPr/>
          <p:nvPr/>
        </p:nvSpPr>
        <p:spPr>
          <a:xfrm>
            <a:off x="4609950" y="-11150"/>
            <a:ext cx="45453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
        <p:nvSpPr>
          <p:cNvPr id="164" name="Google Shape;164;p64"/>
          <p:cNvSpPr txBox="1">
            <a:spLocks noGrp="1"/>
          </p:cNvSpPr>
          <p:nvPr>
            <p:ph type="title"/>
          </p:nvPr>
        </p:nvSpPr>
        <p:spPr>
          <a:xfrm>
            <a:off x="626079" y="980260"/>
            <a:ext cx="3571500" cy="5781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b="1"/>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65" name="Google Shape;165;p64"/>
          <p:cNvSpPr txBox="1">
            <a:spLocks noGrp="1"/>
          </p:cNvSpPr>
          <p:nvPr>
            <p:ph type="subTitle" idx="1"/>
          </p:nvPr>
        </p:nvSpPr>
        <p:spPr>
          <a:xfrm>
            <a:off x="626079"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cxnSp>
        <p:nvCxnSpPr>
          <p:cNvPr id="166" name="Google Shape;166;p64"/>
          <p:cNvCxnSpPr/>
          <p:nvPr/>
        </p:nvCxnSpPr>
        <p:spPr>
          <a:xfrm>
            <a:off x="737850" y="1597475"/>
            <a:ext cx="676200" cy="0"/>
          </a:xfrm>
          <a:prstGeom prst="straightConnector1">
            <a:avLst/>
          </a:prstGeom>
          <a:noFill/>
          <a:ln w="76200" cap="flat" cmpd="sng">
            <a:solidFill>
              <a:srgbClr val="043170"/>
            </a:solidFill>
            <a:prstDash val="solid"/>
            <a:round/>
            <a:headEnd type="none" w="sm" len="sm"/>
            <a:tailEnd type="none" w="sm" len="sm"/>
          </a:ln>
        </p:spPr>
      </p:cxnSp>
      <p:sp>
        <p:nvSpPr>
          <p:cNvPr id="167" name="Google Shape;167;p64"/>
          <p:cNvSpPr txBox="1">
            <a:spLocks noGrp="1"/>
          </p:cNvSpPr>
          <p:nvPr>
            <p:ph type="subTitle" idx="2"/>
          </p:nvPr>
        </p:nvSpPr>
        <p:spPr>
          <a:xfrm>
            <a:off x="5079304" y="2261500"/>
            <a:ext cx="36066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68"/>
        <p:cNvGrpSpPr/>
        <p:nvPr/>
      </p:nvGrpSpPr>
      <p:grpSpPr>
        <a:xfrm>
          <a:off x="0" y="0"/>
          <a:ext cx="0" cy="0"/>
          <a:chOff x="0" y="0"/>
          <a:chExt cx="0" cy="0"/>
        </a:xfrm>
      </p:grpSpPr>
      <p:sp>
        <p:nvSpPr>
          <p:cNvPr id="169" name="Google Shape;169;p65"/>
          <p:cNvSpPr/>
          <p:nvPr/>
        </p:nvSpPr>
        <p:spPr>
          <a:xfrm>
            <a:off x="5200425" y="-11150"/>
            <a:ext cx="3954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a:solidFill>
                  <a:srgbClr val="B7B7B7"/>
                </a:solidFill>
              </a:rPr>
              <a:t>‹#›</a:t>
            </a:fld>
            <a:endParaRPr>
              <a:solidFill>
                <a:srgbClr val="B7B7B7"/>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71"/>
        <p:cNvGrpSpPr/>
        <p:nvPr/>
      </p:nvGrpSpPr>
      <p:grpSpPr>
        <a:xfrm>
          <a:off x="0" y="0"/>
          <a:ext cx="0" cy="0"/>
          <a:chOff x="0" y="0"/>
          <a:chExt cx="0" cy="0"/>
        </a:xfrm>
      </p:grpSpPr>
      <p:sp>
        <p:nvSpPr>
          <p:cNvPr id="172" name="Google Shape;172;p66"/>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6"/>
          <p:cNvSpPr txBox="1">
            <a:spLocks noGrp="1"/>
          </p:cNvSpPr>
          <p:nvPr>
            <p:ph type="title"/>
          </p:nvPr>
        </p:nvSpPr>
        <p:spPr>
          <a:xfrm>
            <a:off x="4696275" y="172545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chemeClr val="lt1"/>
              </a:buClr>
              <a:buSzPts val="2400"/>
              <a:buNone/>
              <a:defRPr b="1">
                <a:solidFill>
                  <a:schemeClr val="lt1"/>
                </a:solidFill>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174" name="Google Shape;174;p66"/>
          <p:cNvSpPr txBox="1">
            <a:spLocks noGrp="1"/>
          </p:cNvSpPr>
          <p:nvPr>
            <p:ph type="subTitle" idx="1"/>
          </p:nvPr>
        </p:nvSpPr>
        <p:spPr>
          <a:xfrm>
            <a:off x="4696275" y="2839950"/>
            <a:ext cx="2770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dk2"/>
                </a:solidFill>
              </a:defRPr>
            </a:lvl1pPr>
            <a:lvl2pPr lvl="1" algn="l">
              <a:lnSpc>
                <a:spcPct val="100000"/>
              </a:lnSpc>
              <a:spcBef>
                <a:spcPts val="0"/>
              </a:spcBef>
              <a:spcAft>
                <a:spcPts val="0"/>
              </a:spcAft>
              <a:buSzPts val="1400"/>
              <a:buNone/>
              <a:defRPr>
                <a:solidFill>
                  <a:schemeClr val="dk2"/>
                </a:solidFill>
              </a:defRPr>
            </a:lvl2pPr>
            <a:lvl3pPr lvl="2" algn="l">
              <a:lnSpc>
                <a:spcPct val="100000"/>
              </a:lnSpc>
              <a:spcBef>
                <a:spcPts val="0"/>
              </a:spcBef>
              <a:spcAft>
                <a:spcPts val="0"/>
              </a:spcAft>
              <a:buSzPts val="1300"/>
              <a:buNone/>
              <a:defRPr>
                <a:solidFill>
                  <a:schemeClr val="dk2"/>
                </a:solidFill>
              </a:defRPr>
            </a:lvl3pPr>
            <a:lvl4pPr lvl="3" algn="l">
              <a:lnSpc>
                <a:spcPct val="100000"/>
              </a:lnSpc>
              <a:spcBef>
                <a:spcPts val="0"/>
              </a:spcBef>
              <a:spcAft>
                <a:spcPts val="0"/>
              </a:spcAft>
              <a:buSzPts val="1300"/>
              <a:buNone/>
              <a:defRPr>
                <a:solidFill>
                  <a:schemeClr val="dk2"/>
                </a:solidFill>
              </a:defRPr>
            </a:lvl4pPr>
            <a:lvl5pPr lvl="4" algn="l">
              <a:lnSpc>
                <a:spcPct val="100000"/>
              </a:lnSpc>
              <a:spcBef>
                <a:spcPts val="0"/>
              </a:spcBef>
              <a:spcAft>
                <a:spcPts val="0"/>
              </a:spcAft>
              <a:buSzPts val="1200"/>
              <a:buNone/>
              <a:defRPr>
                <a:solidFill>
                  <a:schemeClr val="dk2"/>
                </a:solidFill>
              </a:defRPr>
            </a:lvl5pPr>
            <a:lvl6pPr lvl="5" algn="l">
              <a:lnSpc>
                <a:spcPct val="100000"/>
              </a:lnSpc>
              <a:spcBef>
                <a:spcPts val="0"/>
              </a:spcBef>
              <a:spcAft>
                <a:spcPts val="0"/>
              </a:spcAft>
              <a:buSzPts val="1200"/>
              <a:buNone/>
              <a:defRPr>
                <a:solidFill>
                  <a:schemeClr val="dk2"/>
                </a:solidFill>
              </a:defRPr>
            </a:lvl6pPr>
            <a:lvl7pPr lvl="6" algn="l">
              <a:lnSpc>
                <a:spcPct val="100000"/>
              </a:lnSpc>
              <a:spcBef>
                <a:spcPts val="0"/>
              </a:spcBef>
              <a:spcAft>
                <a:spcPts val="0"/>
              </a:spcAft>
              <a:buSzPts val="1100"/>
              <a:buNone/>
              <a:defRPr>
                <a:solidFill>
                  <a:schemeClr val="dk2"/>
                </a:solidFill>
              </a:defRPr>
            </a:lvl7pPr>
            <a:lvl8pPr lvl="7" algn="l">
              <a:lnSpc>
                <a:spcPct val="100000"/>
              </a:lnSpc>
              <a:spcBef>
                <a:spcPts val="0"/>
              </a:spcBef>
              <a:spcAft>
                <a:spcPts val="0"/>
              </a:spcAft>
              <a:buSzPts val="1100"/>
              <a:buNone/>
              <a:defRPr>
                <a:solidFill>
                  <a:schemeClr val="dk2"/>
                </a:solidFill>
              </a:defRPr>
            </a:lvl8pPr>
            <a:lvl9pPr lvl="8" algn="l">
              <a:lnSpc>
                <a:spcPct val="100000"/>
              </a:lnSpc>
              <a:spcBef>
                <a:spcPts val="0"/>
              </a:spcBef>
              <a:spcAft>
                <a:spcPts val="0"/>
              </a:spcAft>
              <a:buSzPts val="1000"/>
              <a:buNone/>
              <a:defRPr>
                <a:solidFill>
                  <a:schemeClr val="dk2"/>
                </a:solidFill>
              </a:defRPr>
            </a:lvl9pPr>
          </a:lstStyle>
          <a:p>
            <a:endParaRPr/>
          </a:p>
        </p:txBody>
      </p:sp>
      <p:sp>
        <p:nvSpPr>
          <p:cNvPr id="175" name="Google Shape;175;p66"/>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33"/>
        <p:cNvGrpSpPr/>
        <p:nvPr/>
      </p:nvGrpSpPr>
      <p:grpSpPr>
        <a:xfrm>
          <a:off x="0" y="0"/>
          <a:ext cx="0" cy="0"/>
          <a:chOff x="0" y="0"/>
          <a:chExt cx="0" cy="0"/>
        </a:xfrm>
      </p:grpSpPr>
      <p:sp>
        <p:nvSpPr>
          <p:cNvPr id="34" name="Google Shape;34;p52"/>
          <p:cNvSpPr/>
          <p:nvPr/>
        </p:nvSpPr>
        <p:spPr>
          <a:xfrm>
            <a:off x="406950" y="352200"/>
            <a:ext cx="8330100" cy="4311000"/>
          </a:xfrm>
          <a:prstGeom prst="rect">
            <a:avLst/>
          </a:prstGeom>
          <a:solidFill>
            <a:srgbClr val="9900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6" name="Google Shape;36;p52"/>
          <p:cNvSpPr txBox="1">
            <a:spLocks noGrp="1"/>
          </p:cNvSpPr>
          <p:nvPr>
            <p:ph type="subTitle" idx="1"/>
          </p:nvPr>
        </p:nvSpPr>
        <p:spPr>
          <a:xfrm>
            <a:off x="2433300" y="3015325"/>
            <a:ext cx="4277400" cy="644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None/>
              <a:defRPr>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sz="1400">
                <a:solidFill>
                  <a:schemeClr val="lt1"/>
                </a:solidFill>
              </a:defRPr>
            </a:lvl3pPr>
            <a:lvl4pPr lvl="3" algn="ctr">
              <a:lnSpc>
                <a:spcPct val="100000"/>
              </a:lnSpc>
              <a:spcBef>
                <a:spcPts val="0"/>
              </a:spcBef>
              <a:spcAft>
                <a:spcPts val="0"/>
              </a:spcAft>
              <a:buClr>
                <a:schemeClr val="lt1"/>
              </a:buClr>
              <a:buSzPts val="1400"/>
              <a:buNone/>
              <a:defRPr sz="1400">
                <a:solidFill>
                  <a:schemeClr val="lt1"/>
                </a:solidFill>
              </a:defRPr>
            </a:lvl4pPr>
            <a:lvl5pPr lvl="4" algn="ctr">
              <a:lnSpc>
                <a:spcPct val="100000"/>
              </a:lnSpc>
              <a:spcBef>
                <a:spcPts val="0"/>
              </a:spcBef>
              <a:spcAft>
                <a:spcPts val="0"/>
              </a:spcAft>
              <a:buClr>
                <a:schemeClr val="lt1"/>
              </a:buClr>
              <a:buSzPts val="1400"/>
              <a:buNone/>
              <a:defRPr sz="1400">
                <a:solidFill>
                  <a:schemeClr val="lt1"/>
                </a:solidFill>
              </a:defRPr>
            </a:lvl5pPr>
            <a:lvl6pPr lvl="5" algn="ctr">
              <a:lnSpc>
                <a:spcPct val="100000"/>
              </a:lnSpc>
              <a:spcBef>
                <a:spcPts val="0"/>
              </a:spcBef>
              <a:spcAft>
                <a:spcPts val="0"/>
              </a:spcAft>
              <a:buClr>
                <a:schemeClr val="lt1"/>
              </a:buClr>
              <a:buSzPts val="1400"/>
              <a:buNone/>
              <a:defRPr sz="1400">
                <a:solidFill>
                  <a:schemeClr val="lt1"/>
                </a:solidFill>
              </a:defRPr>
            </a:lvl6pPr>
            <a:lvl7pPr lvl="6" algn="ctr">
              <a:lnSpc>
                <a:spcPct val="100000"/>
              </a:lnSpc>
              <a:spcBef>
                <a:spcPts val="0"/>
              </a:spcBef>
              <a:spcAft>
                <a:spcPts val="0"/>
              </a:spcAft>
              <a:buClr>
                <a:schemeClr val="lt1"/>
              </a:buClr>
              <a:buSzPts val="1400"/>
              <a:buNone/>
              <a:defRPr sz="1400">
                <a:solidFill>
                  <a:schemeClr val="lt1"/>
                </a:solidFill>
              </a:defRPr>
            </a:lvl7pPr>
            <a:lvl8pPr lvl="7" algn="ctr">
              <a:lnSpc>
                <a:spcPct val="100000"/>
              </a:lnSpc>
              <a:spcBef>
                <a:spcPts val="0"/>
              </a:spcBef>
              <a:spcAft>
                <a:spcPts val="0"/>
              </a:spcAft>
              <a:buClr>
                <a:schemeClr val="lt1"/>
              </a:buClr>
              <a:buSzPts val="1400"/>
              <a:buNone/>
              <a:defRPr sz="1400">
                <a:solidFill>
                  <a:schemeClr val="lt1"/>
                </a:solidFill>
              </a:defRPr>
            </a:lvl8pPr>
            <a:lvl9pPr lvl="8" algn="ctr">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37" name="Google Shape;37;p52"/>
          <p:cNvSpPr txBox="1">
            <a:spLocks noGrp="1"/>
          </p:cNvSpPr>
          <p:nvPr>
            <p:ph type="title"/>
          </p:nvPr>
        </p:nvSpPr>
        <p:spPr>
          <a:xfrm>
            <a:off x="0" y="2466400"/>
            <a:ext cx="9144000" cy="48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7200"/>
              <a:buNone/>
              <a:defRPr sz="7200" b="1"/>
            </a:lvl1pPr>
            <a:lvl2pPr lvl="1" algn="l">
              <a:lnSpc>
                <a:spcPct val="100000"/>
              </a:lnSpc>
              <a:spcBef>
                <a:spcPts val="0"/>
              </a:spcBef>
              <a:spcAft>
                <a:spcPts val="0"/>
              </a:spcAft>
              <a:buSzPts val="7200"/>
              <a:buNone/>
              <a:defRPr sz="7200"/>
            </a:lvl2pPr>
            <a:lvl3pPr lvl="2" algn="l">
              <a:lnSpc>
                <a:spcPct val="100000"/>
              </a:lnSpc>
              <a:spcBef>
                <a:spcPts val="0"/>
              </a:spcBef>
              <a:spcAft>
                <a:spcPts val="0"/>
              </a:spcAft>
              <a:buSzPts val="7200"/>
              <a:buNone/>
              <a:defRPr sz="7200"/>
            </a:lvl3pPr>
            <a:lvl4pPr lvl="3" algn="l">
              <a:lnSpc>
                <a:spcPct val="100000"/>
              </a:lnSpc>
              <a:spcBef>
                <a:spcPts val="0"/>
              </a:spcBef>
              <a:spcAft>
                <a:spcPts val="0"/>
              </a:spcAft>
              <a:buSzPts val="7200"/>
              <a:buNone/>
              <a:defRPr sz="7200"/>
            </a:lvl4pPr>
            <a:lvl5pPr lvl="4" algn="l">
              <a:lnSpc>
                <a:spcPct val="100000"/>
              </a:lnSpc>
              <a:spcBef>
                <a:spcPts val="0"/>
              </a:spcBef>
              <a:spcAft>
                <a:spcPts val="0"/>
              </a:spcAft>
              <a:buSzPts val="7200"/>
              <a:buNone/>
              <a:defRPr sz="7200"/>
            </a:lvl5pPr>
            <a:lvl6pPr lvl="5" algn="l">
              <a:lnSpc>
                <a:spcPct val="100000"/>
              </a:lnSpc>
              <a:spcBef>
                <a:spcPts val="0"/>
              </a:spcBef>
              <a:spcAft>
                <a:spcPts val="0"/>
              </a:spcAft>
              <a:buSzPts val="7200"/>
              <a:buNone/>
              <a:defRPr sz="7200"/>
            </a:lvl6pPr>
            <a:lvl7pPr lvl="6" algn="l">
              <a:lnSpc>
                <a:spcPct val="100000"/>
              </a:lnSpc>
              <a:spcBef>
                <a:spcPts val="0"/>
              </a:spcBef>
              <a:spcAft>
                <a:spcPts val="0"/>
              </a:spcAft>
              <a:buSzPts val="7200"/>
              <a:buNone/>
              <a:defRPr sz="7200"/>
            </a:lvl7pPr>
            <a:lvl8pPr lvl="7" algn="l">
              <a:lnSpc>
                <a:spcPct val="100000"/>
              </a:lnSpc>
              <a:spcBef>
                <a:spcPts val="0"/>
              </a:spcBef>
              <a:spcAft>
                <a:spcPts val="0"/>
              </a:spcAft>
              <a:buSzPts val="7200"/>
              <a:buNone/>
              <a:defRPr sz="7200"/>
            </a:lvl8pPr>
            <a:lvl9pPr lvl="8" algn="l">
              <a:lnSpc>
                <a:spcPct val="100000"/>
              </a:lnSpc>
              <a:spcBef>
                <a:spcPts val="0"/>
              </a:spcBef>
              <a:spcAft>
                <a:spcPts val="0"/>
              </a:spcAft>
              <a:buSzPts val="7200"/>
              <a:buNone/>
              <a:defRPr sz="7200"/>
            </a:lvl9pPr>
          </a:lstStyle>
          <a:p>
            <a:endParaRPr/>
          </a:p>
        </p:txBody>
      </p:sp>
      <p:pic>
        <p:nvPicPr>
          <p:cNvPr id="38" name="Google Shape;38;p52"/>
          <p:cNvPicPr preferRelativeResize="0"/>
          <p:nvPr/>
        </p:nvPicPr>
        <p:blipFill rotWithShape="1">
          <a:blip r:embed="rId2">
            <a:alphaModFix/>
          </a:blip>
          <a:srcRect l="4454" t="6847" r="4444" b="9336"/>
          <a:stretch/>
        </p:blipFill>
        <p:spPr>
          <a:xfrm>
            <a:off x="406950" y="352200"/>
            <a:ext cx="8330102" cy="4311000"/>
          </a:xfrm>
          <a:prstGeom prst="rect">
            <a:avLst/>
          </a:prstGeom>
          <a:solidFill>
            <a:srgbClr val="9900FF"/>
          </a:solid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0"/>
        <p:cNvGrpSpPr/>
        <p:nvPr/>
      </p:nvGrpSpPr>
      <p:grpSpPr>
        <a:xfrm>
          <a:off x="0" y="0"/>
          <a:ext cx="0" cy="0"/>
          <a:chOff x="0" y="0"/>
          <a:chExt cx="0" cy="0"/>
        </a:xfrm>
      </p:grpSpPr>
      <p:sp>
        <p:nvSpPr>
          <p:cNvPr id="41" name="Google Shape;41;p47"/>
          <p:cNvSpPr/>
          <p:nvPr/>
        </p:nvSpPr>
        <p:spPr>
          <a:xfrm>
            <a:off x="1395500" y="892500"/>
            <a:ext cx="6189000" cy="2731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7"/>
          <p:cNvSpPr txBox="1">
            <a:spLocks noGrp="1"/>
          </p:cNvSpPr>
          <p:nvPr>
            <p:ph type="subTitle" idx="1"/>
          </p:nvPr>
        </p:nvSpPr>
        <p:spPr>
          <a:xfrm>
            <a:off x="1894475" y="1126950"/>
            <a:ext cx="5397600" cy="21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Font typeface="Figtree"/>
              <a:buNone/>
              <a:defRPr sz="3000" b="1">
                <a:solidFill>
                  <a:schemeClr val="lt1"/>
                </a:solidFill>
                <a:latin typeface="Figtree"/>
                <a:ea typeface="Figtree"/>
                <a:cs typeface="Figtree"/>
                <a:sym typeface="Figtree"/>
              </a:defRPr>
            </a:lvl1pPr>
            <a:lvl2pPr lvl="1" algn="l">
              <a:lnSpc>
                <a:spcPct val="100000"/>
              </a:lnSpc>
              <a:spcBef>
                <a:spcPts val="0"/>
              </a:spcBef>
              <a:spcAft>
                <a:spcPts val="0"/>
              </a:spcAft>
              <a:buClr>
                <a:schemeClr val="lt1"/>
              </a:buClr>
              <a:buSzPts val="1400"/>
              <a:buFont typeface="Figtree"/>
              <a:buNone/>
              <a:defRPr b="1">
                <a:solidFill>
                  <a:schemeClr val="lt1"/>
                </a:solidFill>
                <a:latin typeface="Figtree"/>
                <a:ea typeface="Figtree"/>
                <a:cs typeface="Figtree"/>
                <a:sym typeface="Figtree"/>
              </a:defRPr>
            </a:lvl2pPr>
            <a:lvl3pPr lvl="2"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3pPr>
            <a:lvl4pPr lvl="3" algn="l">
              <a:lnSpc>
                <a:spcPct val="100000"/>
              </a:lnSpc>
              <a:spcBef>
                <a:spcPts val="0"/>
              </a:spcBef>
              <a:spcAft>
                <a:spcPts val="0"/>
              </a:spcAft>
              <a:buClr>
                <a:schemeClr val="lt1"/>
              </a:buClr>
              <a:buSzPts val="1300"/>
              <a:buFont typeface="Figtree"/>
              <a:buNone/>
              <a:defRPr b="1">
                <a:solidFill>
                  <a:schemeClr val="lt1"/>
                </a:solidFill>
                <a:latin typeface="Figtree"/>
                <a:ea typeface="Figtree"/>
                <a:cs typeface="Figtree"/>
                <a:sym typeface="Figtree"/>
              </a:defRPr>
            </a:lvl4pPr>
            <a:lvl5pPr lvl="4"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5pPr>
            <a:lvl6pPr lvl="5" algn="l">
              <a:lnSpc>
                <a:spcPct val="100000"/>
              </a:lnSpc>
              <a:spcBef>
                <a:spcPts val="0"/>
              </a:spcBef>
              <a:spcAft>
                <a:spcPts val="0"/>
              </a:spcAft>
              <a:buClr>
                <a:schemeClr val="lt1"/>
              </a:buClr>
              <a:buSzPts val="1200"/>
              <a:buFont typeface="Figtree"/>
              <a:buNone/>
              <a:defRPr b="1">
                <a:solidFill>
                  <a:schemeClr val="lt1"/>
                </a:solidFill>
                <a:latin typeface="Figtree"/>
                <a:ea typeface="Figtree"/>
                <a:cs typeface="Figtree"/>
                <a:sym typeface="Figtree"/>
              </a:defRPr>
            </a:lvl6pPr>
            <a:lvl7pPr lvl="6"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7pPr>
            <a:lvl8pPr lvl="7" algn="l">
              <a:lnSpc>
                <a:spcPct val="100000"/>
              </a:lnSpc>
              <a:spcBef>
                <a:spcPts val="0"/>
              </a:spcBef>
              <a:spcAft>
                <a:spcPts val="0"/>
              </a:spcAft>
              <a:buClr>
                <a:schemeClr val="lt1"/>
              </a:buClr>
              <a:buSzPts val="1100"/>
              <a:buFont typeface="Figtree"/>
              <a:buNone/>
              <a:defRPr b="1">
                <a:solidFill>
                  <a:schemeClr val="lt1"/>
                </a:solidFill>
                <a:latin typeface="Figtree"/>
                <a:ea typeface="Figtree"/>
                <a:cs typeface="Figtree"/>
                <a:sym typeface="Figtree"/>
              </a:defRPr>
            </a:lvl8pPr>
            <a:lvl9pPr lvl="8" algn="l">
              <a:lnSpc>
                <a:spcPct val="100000"/>
              </a:lnSpc>
              <a:spcBef>
                <a:spcPts val="0"/>
              </a:spcBef>
              <a:spcAft>
                <a:spcPts val="0"/>
              </a:spcAft>
              <a:buClr>
                <a:schemeClr val="lt1"/>
              </a:buClr>
              <a:buSzPts val="1000"/>
              <a:buFont typeface="Figtree"/>
              <a:buNone/>
              <a:defRPr b="1">
                <a:solidFill>
                  <a:schemeClr val="lt1"/>
                </a:solidFill>
                <a:latin typeface="Figtree"/>
                <a:ea typeface="Figtree"/>
                <a:cs typeface="Figtree"/>
                <a:sym typeface="Figtree"/>
              </a:defRPr>
            </a:lvl9pPr>
          </a:lstStyle>
          <a:p>
            <a:endParaRPr/>
          </a:p>
        </p:txBody>
      </p:sp>
      <p:sp>
        <p:nvSpPr>
          <p:cNvPr id="43" name="Google Shape;43;p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4" name="Google Shape;44;p47"/>
          <p:cNvSpPr txBox="1">
            <a:spLocks noGrp="1"/>
          </p:cNvSpPr>
          <p:nvPr>
            <p:ph type="subTitle" idx="2"/>
          </p:nvPr>
        </p:nvSpPr>
        <p:spPr>
          <a:xfrm>
            <a:off x="1894475" y="2977400"/>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300"/>
              <a:buNone/>
              <a:defRPr>
                <a:solidFill>
                  <a:schemeClr val="lt1"/>
                </a:solidFill>
              </a:defRPr>
            </a:lvl3pPr>
            <a:lvl4pPr lvl="3" algn="l">
              <a:lnSpc>
                <a:spcPct val="100000"/>
              </a:lnSpc>
              <a:spcBef>
                <a:spcPts val="0"/>
              </a:spcBef>
              <a:spcAft>
                <a:spcPts val="0"/>
              </a:spcAft>
              <a:buSzPts val="1300"/>
              <a:buNone/>
              <a:defRPr>
                <a:solidFill>
                  <a:schemeClr val="lt1"/>
                </a:solidFill>
              </a:defRPr>
            </a:lvl4pPr>
            <a:lvl5pPr lvl="4" algn="l">
              <a:lnSpc>
                <a:spcPct val="100000"/>
              </a:lnSpc>
              <a:spcBef>
                <a:spcPts val="0"/>
              </a:spcBef>
              <a:spcAft>
                <a:spcPts val="0"/>
              </a:spcAft>
              <a:buSzPts val="1200"/>
              <a:buNone/>
              <a:defRPr>
                <a:solidFill>
                  <a:schemeClr val="lt1"/>
                </a:solidFill>
              </a:defRPr>
            </a:lvl5pPr>
            <a:lvl6pPr lvl="5" algn="l">
              <a:lnSpc>
                <a:spcPct val="100000"/>
              </a:lnSpc>
              <a:spcBef>
                <a:spcPts val="0"/>
              </a:spcBef>
              <a:spcAft>
                <a:spcPts val="0"/>
              </a:spcAft>
              <a:buSzPts val="1200"/>
              <a:buNone/>
              <a:defRPr>
                <a:solidFill>
                  <a:schemeClr val="lt1"/>
                </a:solidFill>
              </a:defRPr>
            </a:lvl6pPr>
            <a:lvl7pPr lvl="6" algn="l">
              <a:lnSpc>
                <a:spcPct val="100000"/>
              </a:lnSpc>
              <a:spcBef>
                <a:spcPts val="0"/>
              </a:spcBef>
              <a:spcAft>
                <a:spcPts val="0"/>
              </a:spcAft>
              <a:buSzPts val="1100"/>
              <a:buNone/>
              <a:defRPr>
                <a:solidFill>
                  <a:schemeClr val="lt1"/>
                </a:solidFill>
              </a:defRPr>
            </a:lvl7pPr>
            <a:lvl8pPr lvl="7" algn="l">
              <a:lnSpc>
                <a:spcPct val="100000"/>
              </a:lnSpc>
              <a:spcBef>
                <a:spcPts val="0"/>
              </a:spcBef>
              <a:spcAft>
                <a:spcPts val="0"/>
              </a:spcAft>
              <a:buSzPts val="1100"/>
              <a:buNone/>
              <a:defRPr>
                <a:solidFill>
                  <a:schemeClr val="lt1"/>
                </a:solidFill>
              </a:defRPr>
            </a:lvl8pPr>
            <a:lvl9pPr lvl="8" algn="l">
              <a:lnSpc>
                <a:spcPct val="100000"/>
              </a:lnSpc>
              <a:spcBef>
                <a:spcPts val="0"/>
              </a:spcBef>
              <a:spcAft>
                <a:spcPts val="0"/>
              </a:spcAft>
              <a:buSzPts val="1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45"/>
        <p:cNvGrpSpPr/>
        <p:nvPr/>
      </p:nvGrpSpPr>
      <p:grpSpPr>
        <a:xfrm>
          <a:off x="0" y="0"/>
          <a:ext cx="0" cy="0"/>
          <a:chOff x="0" y="0"/>
          <a:chExt cx="0" cy="0"/>
        </a:xfrm>
      </p:grpSpPr>
      <p:sp>
        <p:nvSpPr>
          <p:cNvPr id="46" name="Google Shape;46;p48"/>
          <p:cNvSpPr/>
          <p:nvPr/>
        </p:nvSpPr>
        <p:spPr>
          <a:xfrm>
            <a:off x="0" y="1027350"/>
            <a:ext cx="9144000" cy="308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48"/>
          <p:cNvSpPr txBox="1">
            <a:spLocks noGrp="1"/>
          </p:cNvSpPr>
          <p:nvPr>
            <p:ph type="title"/>
          </p:nvPr>
        </p:nvSpPr>
        <p:spPr>
          <a:xfrm>
            <a:off x="1630100" y="1725450"/>
            <a:ext cx="3055500" cy="1114500"/>
          </a:xfrm>
          <a:prstGeom prst="rect">
            <a:avLst/>
          </a:prstGeom>
          <a:noFill/>
          <a:ln>
            <a:noFill/>
          </a:ln>
        </p:spPr>
        <p:txBody>
          <a:bodyPr spcFirstLastPara="1" wrap="square" lIns="91425" tIns="91425" rIns="91425" bIns="91425" anchor="b" anchorCtr="0">
            <a:noAutofit/>
          </a:bodyPr>
          <a:lstStyle>
            <a:lvl1pPr lvl="0" algn="r">
              <a:lnSpc>
                <a:spcPct val="115000"/>
              </a:lnSpc>
              <a:spcBef>
                <a:spcPts val="0"/>
              </a:spcBef>
              <a:spcAft>
                <a:spcPts val="0"/>
              </a:spcAft>
              <a:buClr>
                <a:schemeClr val="lt1"/>
              </a:buClr>
              <a:buSzPts val="2400"/>
              <a:buNone/>
              <a:defRPr b="1">
                <a:solidFill>
                  <a:schemeClr val="lt1"/>
                </a:solidFill>
              </a:defRPr>
            </a:lvl1pPr>
            <a:lvl2pPr lvl="1" algn="r">
              <a:lnSpc>
                <a:spcPct val="100000"/>
              </a:lnSpc>
              <a:spcBef>
                <a:spcPts val="0"/>
              </a:spcBef>
              <a:spcAft>
                <a:spcPts val="0"/>
              </a:spcAft>
              <a:buClr>
                <a:schemeClr val="lt1"/>
              </a:buClr>
              <a:buSzPts val="4000"/>
              <a:buNone/>
              <a:defRPr sz="4000">
                <a:solidFill>
                  <a:schemeClr val="lt1"/>
                </a:solidFill>
              </a:defRPr>
            </a:lvl2pPr>
            <a:lvl3pPr lvl="2" algn="r">
              <a:lnSpc>
                <a:spcPct val="100000"/>
              </a:lnSpc>
              <a:spcBef>
                <a:spcPts val="0"/>
              </a:spcBef>
              <a:spcAft>
                <a:spcPts val="0"/>
              </a:spcAft>
              <a:buClr>
                <a:schemeClr val="lt1"/>
              </a:buClr>
              <a:buSzPts val="4000"/>
              <a:buNone/>
              <a:defRPr sz="4000">
                <a:solidFill>
                  <a:schemeClr val="lt1"/>
                </a:solidFill>
              </a:defRPr>
            </a:lvl3pPr>
            <a:lvl4pPr lvl="3" algn="r">
              <a:lnSpc>
                <a:spcPct val="100000"/>
              </a:lnSpc>
              <a:spcBef>
                <a:spcPts val="0"/>
              </a:spcBef>
              <a:spcAft>
                <a:spcPts val="0"/>
              </a:spcAft>
              <a:buClr>
                <a:schemeClr val="lt1"/>
              </a:buClr>
              <a:buSzPts val="4000"/>
              <a:buNone/>
              <a:defRPr sz="4000">
                <a:solidFill>
                  <a:schemeClr val="lt1"/>
                </a:solidFill>
              </a:defRPr>
            </a:lvl4pPr>
            <a:lvl5pPr lvl="4" algn="r">
              <a:lnSpc>
                <a:spcPct val="100000"/>
              </a:lnSpc>
              <a:spcBef>
                <a:spcPts val="0"/>
              </a:spcBef>
              <a:spcAft>
                <a:spcPts val="0"/>
              </a:spcAft>
              <a:buClr>
                <a:schemeClr val="lt1"/>
              </a:buClr>
              <a:buSzPts val="4000"/>
              <a:buNone/>
              <a:defRPr sz="4000">
                <a:solidFill>
                  <a:schemeClr val="lt1"/>
                </a:solidFill>
              </a:defRPr>
            </a:lvl5pPr>
            <a:lvl6pPr lvl="5" algn="r">
              <a:lnSpc>
                <a:spcPct val="100000"/>
              </a:lnSpc>
              <a:spcBef>
                <a:spcPts val="0"/>
              </a:spcBef>
              <a:spcAft>
                <a:spcPts val="0"/>
              </a:spcAft>
              <a:buClr>
                <a:schemeClr val="lt1"/>
              </a:buClr>
              <a:buSzPts val="4000"/>
              <a:buNone/>
              <a:defRPr sz="4000">
                <a:solidFill>
                  <a:schemeClr val="lt1"/>
                </a:solidFill>
              </a:defRPr>
            </a:lvl6pPr>
            <a:lvl7pPr lvl="6" algn="r">
              <a:lnSpc>
                <a:spcPct val="100000"/>
              </a:lnSpc>
              <a:spcBef>
                <a:spcPts val="0"/>
              </a:spcBef>
              <a:spcAft>
                <a:spcPts val="0"/>
              </a:spcAft>
              <a:buClr>
                <a:schemeClr val="lt1"/>
              </a:buClr>
              <a:buSzPts val="4000"/>
              <a:buNone/>
              <a:defRPr sz="4000">
                <a:solidFill>
                  <a:schemeClr val="lt1"/>
                </a:solidFill>
              </a:defRPr>
            </a:lvl7pPr>
            <a:lvl8pPr lvl="7" algn="r">
              <a:lnSpc>
                <a:spcPct val="100000"/>
              </a:lnSpc>
              <a:spcBef>
                <a:spcPts val="0"/>
              </a:spcBef>
              <a:spcAft>
                <a:spcPts val="0"/>
              </a:spcAft>
              <a:buClr>
                <a:schemeClr val="lt1"/>
              </a:buClr>
              <a:buSzPts val="4000"/>
              <a:buNone/>
              <a:defRPr sz="4000">
                <a:solidFill>
                  <a:schemeClr val="lt1"/>
                </a:solidFill>
              </a:defRPr>
            </a:lvl8pPr>
            <a:lvl9pPr lvl="8" algn="r">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48" name="Google Shape;48;p48"/>
          <p:cNvSpPr txBox="1">
            <a:spLocks noGrp="1"/>
          </p:cNvSpPr>
          <p:nvPr>
            <p:ph type="subTitle" idx="1"/>
          </p:nvPr>
        </p:nvSpPr>
        <p:spPr>
          <a:xfrm>
            <a:off x="1915400" y="2839950"/>
            <a:ext cx="2770200" cy="578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lt1"/>
              </a:buClr>
              <a:buSzPts val="1400"/>
              <a:buNone/>
              <a:defRPr sz="1400">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300"/>
              <a:buNone/>
              <a:defRPr>
                <a:solidFill>
                  <a:schemeClr val="lt1"/>
                </a:solidFill>
              </a:defRPr>
            </a:lvl3pPr>
            <a:lvl4pPr lvl="3" algn="r">
              <a:lnSpc>
                <a:spcPct val="100000"/>
              </a:lnSpc>
              <a:spcBef>
                <a:spcPts val="0"/>
              </a:spcBef>
              <a:spcAft>
                <a:spcPts val="0"/>
              </a:spcAft>
              <a:buClr>
                <a:schemeClr val="lt1"/>
              </a:buClr>
              <a:buSzPts val="1300"/>
              <a:buNone/>
              <a:defRPr>
                <a:solidFill>
                  <a:schemeClr val="lt1"/>
                </a:solidFill>
              </a:defRPr>
            </a:lvl4pPr>
            <a:lvl5pPr lvl="4" algn="r">
              <a:lnSpc>
                <a:spcPct val="100000"/>
              </a:lnSpc>
              <a:spcBef>
                <a:spcPts val="0"/>
              </a:spcBef>
              <a:spcAft>
                <a:spcPts val="0"/>
              </a:spcAft>
              <a:buClr>
                <a:schemeClr val="lt1"/>
              </a:buClr>
              <a:buSzPts val="1200"/>
              <a:buNone/>
              <a:defRPr>
                <a:solidFill>
                  <a:schemeClr val="lt1"/>
                </a:solidFill>
              </a:defRPr>
            </a:lvl5pPr>
            <a:lvl6pPr lvl="5" algn="r">
              <a:lnSpc>
                <a:spcPct val="100000"/>
              </a:lnSpc>
              <a:spcBef>
                <a:spcPts val="0"/>
              </a:spcBef>
              <a:spcAft>
                <a:spcPts val="0"/>
              </a:spcAft>
              <a:buClr>
                <a:schemeClr val="lt1"/>
              </a:buClr>
              <a:buSzPts val="12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000"/>
              <a:buNone/>
              <a:defRPr>
                <a:solidFill>
                  <a:schemeClr val="lt1"/>
                </a:solidFill>
              </a:defRPr>
            </a:lvl9pPr>
          </a:lstStyle>
          <a:p>
            <a:endParaRPr/>
          </a:p>
        </p:txBody>
      </p:sp>
      <p:sp>
        <p:nvSpPr>
          <p:cNvPr id="49" name="Google Shape;49;p48"/>
          <p:cNvSpPr txBox="1">
            <a:spLocks noGrp="1"/>
          </p:cNvSpPr>
          <p:nvPr>
            <p:ph type="sldNum" idx="12"/>
          </p:nvPr>
        </p:nvSpPr>
        <p:spPr>
          <a:xfrm>
            <a:off x="8364708" y="4269092"/>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50"/>
        <p:cNvGrpSpPr/>
        <p:nvPr/>
      </p:nvGrpSpPr>
      <p:grpSpPr>
        <a:xfrm>
          <a:off x="0" y="0"/>
          <a:ext cx="0" cy="0"/>
          <a:chOff x="0" y="0"/>
          <a:chExt cx="0" cy="0"/>
        </a:xfrm>
      </p:grpSpPr>
      <p:sp>
        <p:nvSpPr>
          <p:cNvPr id="51" name="Google Shape;51;p51"/>
          <p:cNvSpPr/>
          <p:nvPr/>
        </p:nvSpPr>
        <p:spPr>
          <a:xfrm>
            <a:off x="-73650" y="-11150"/>
            <a:ext cx="9228900" cy="52188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51"/>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51"/>
          <p:cNvSpPr/>
          <p:nvPr/>
        </p:nvSpPr>
        <p:spPr>
          <a:xfrm>
            <a:off x="1430400" y="1371450"/>
            <a:ext cx="1147200" cy="3990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51"/>
          <p:cNvSpPr txBox="1">
            <a:spLocks noGrp="1"/>
          </p:cNvSpPr>
          <p:nvPr>
            <p:ph type="title"/>
          </p:nvPr>
        </p:nvSpPr>
        <p:spPr>
          <a:xfrm>
            <a:off x="2675900" y="1220035"/>
            <a:ext cx="3926100" cy="482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51"/>
          <p:cNvSpPr txBox="1">
            <a:spLocks noGrp="1"/>
          </p:cNvSpPr>
          <p:nvPr>
            <p:ph type="subTitle" idx="1"/>
          </p:nvPr>
        </p:nvSpPr>
        <p:spPr>
          <a:xfrm>
            <a:off x="2675901" y="2547750"/>
            <a:ext cx="3136200" cy="194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4698275" y="189950"/>
            <a:ext cx="53112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58" name="Google Shape;58;p42"/>
          <p:cNvSpPr txBox="1">
            <a:spLocks noGrp="1"/>
          </p:cNvSpPr>
          <p:nvPr>
            <p:ph type="subTitle" idx="1"/>
          </p:nvPr>
        </p:nvSpPr>
        <p:spPr>
          <a:xfrm>
            <a:off x="4696224" y="170944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59" name="Google Shape;59;p42"/>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0" name="Google Shape;60;p42"/>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4343"/>
              </a:solidFill>
              <a:latin typeface="Arial"/>
              <a:ea typeface="Arial"/>
              <a:cs typeface="Arial"/>
              <a:sym typeface="Arial"/>
            </a:endParaRPr>
          </a:p>
        </p:txBody>
      </p:sp>
      <p:sp>
        <p:nvSpPr>
          <p:cNvPr id="61" name="Google Shape;61;p42"/>
          <p:cNvSpPr txBox="1">
            <a:spLocks noGrp="1"/>
          </p:cNvSpPr>
          <p:nvPr>
            <p:ph type="title" idx="2"/>
          </p:nvPr>
        </p:nvSpPr>
        <p:spPr>
          <a:xfrm>
            <a:off x="4696225" y="1198788"/>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2" name="Google Shape;62;p42"/>
          <p:cNvSpPr txBox="1">
            <a:spLocks noGrp="1"/>
          </p:cNvSpPr>
          <p:nvPr>
            <p:ph type="subTitle" idx="3"/>
          </p:nvPr>
        </p:nvSpPr>
        <p:spPr>
          <a:xfrm>
            <a:off x="4696224" y="2836672"/>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3" name="Google Shape;63;p42"/>
          <p:cNvSpPr txBox="1">
            <a:spLocks noGrp="1"/>
          </p:cNvSpPr>
          <p:nvPr>
            <p:ph type="title" idx="4"/>
          </p:nvPr>
        </p:nvSpPr>
        <p:spPr>
          <a:xfrm>
            <a:off x="4696225" y="2326013"/>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4" name="Google Shape;64;p42"/>
          <p:cNvSpPr txBox="1">
            <a:spLocks noGrp="1"/>
          </p:cNvSpPr>
          <p:nvPr>
            <p:ph type="subTitle" idx="5"/>
          </p:nvPr>
        </p:nvSpPr>
        <p:spPr>
          <a:xfrm>
            <a:off x="4696224" y="3967490"/>
            <a:ext cx="33672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sz="1200"/>
            </a:lvl2pPr>
            <a:lvl3pPr lvl="2" algn="l">
              <a:lnSpc>
                <a:spcPct val="100000"/>
              </a:lnSpc>
              <a:spcBef>
                <a:spcPts val="0"/>
              </a:spcBef>
              <a:spcAft>
                <a:spcPts val="0"/>
              </a:spcAft>
              <a:buSzPts val="1300"/>
              <a:buNone/>
              <a:defRPr sz="1200"/>
            </a:lvl3pPr>
            <a:lvl4pPr lvl="3" algn="l">
              <a:lnSpc>
                <a:spcPct val="100000"/>
              </a:lnSpc>
              <a:spcBef>
                <a:spcPts val="0"/>
              </a:spcBef>
              <a:spcAft>
                <a:spcPts val="0"/>
              </a:spcAft>
              <a:buSzPts val="13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100"/>
              <a:buNone/>
              <a:defRPr sz="1200"/>
            </a:lvl7pPr>
            <a:lvl8pPr lvl="7" algn="l">
              <a:lnSpc>
                <a:spcPct val="100000"/>
              </a:lnSpc>
              <a:spcBef>
                <a:spcPts val="0"/>
              </a:spcBef>
              <a:spcAft>
                <a:spcPts val="0"/>
              </a:spcAft>
              <a:buSzPts val="1100"/>
              <a:buNone/>
              <a:defRPr sz="1200"/>
            </a:lvl8pPr>
            <a:lvl9pPr lvl="8" algn="l">
              <a:lnSpc>
                <a:spcPct val="100000"/>
              </a:lnSpc>
              <a:spcBef>
                <a:spcPts val="0"/>
              </a:spcBef>
              <a:spcAft>
                <a:spcPts val="0"/>
              </a:spcAft>
              <a:buSzPts val="1000"/>
              <a:buNone/>
              <a:defRPr sz="1200"/>
            </a:lvl9pPr>
          </a:lstStyle>
          <a:p>
            <a:endParaRPr/>
          </a:p>
        </p:txBody>
      </p:sp>
      <p:sp>
        <p:nvSpPr>
          <p:cNvPr id="65" name="Google Shape;65;p42"/>
          <p:cNvSpPr txBox="1">
            <a:spLocks noGrp="1"/>
          </p:cNvSpPr>
          <p:nvPr>
            <p:ph type="title" idx="6"/>
          </p:nvPr>
        </p:nvSpPr>
        <p:spPr>
          <a:xfrm>
            <a:off x="4696225" y="3453254"/>
            <a:ext cx="5311200" cy="682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6" name="Google Shape;66;p42"/>
          <p:cNvSpPr/>
          <p:nvPr/>
        </p:nvSpPr>
        <p:spPr>
          <a:xfrm>
            <a:off x="0" y="0"/>
            <a:ext cx="2855700" cy="51435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42"/>
          <p:cNvSpPr/>
          <p:nvPr/>
        </p:nvSpPr>
        <p:spPr>
          <a:xfrm>
            <a:off x="3582225" y="142617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42"/>
          <p:cNvSpPr/>
          <p:nvPr/>
        </p:nvSpPr>
        <p:spPr>
          <a:xfrm>
            <a:off x="3582225" y="2553400"/>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42"/>
          <p:cNvSpPr/>
          <p:nvPr/>
        </p:nvSpPr>
        <p:spPr>
          <a:xfrm>
            <a:off x="3582225" y="3680625"/>
            <a:ext cx="838800" cy="819900"/>
          </a:xfrm>
          <a:prstGeom prst="rect">
            <a:avLst/>
          </a:prstGeom>
          <a:solidFill>
            <a:srgbClr val="04317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42"/>
          <p:cNvSpPr txBox="1">
            <a:spLocks noGrp="1"/>
          </p:cNvSpPr>
          <p:nvPr>
            <p:ph type="title" idx="7"/>
          </p:nvPr>
        </p:nvSpPr>
        <p:spPr>
          <a:xfrm>
            <a:off x="3372225" y="151827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1" name="Google Shape;71;p42"/>
          <p:cNvSpPr txBox="1">
            <a:spLocks noGrp="1"/>
          </p:cNvSpPr>
          <p:nvPr>
            <p:ph type="title" idx="8"/>
          </p:nvPr>
        </p:nvSpPr>
        <p:spPr>
          <a:xfrm>
            <a:off x="3372225" y="2645500"/>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2" name="Google Shape;72;p42"/>
          <p:cNvSpPr txBox="1">
            <a:spLocks noGrp="1"/>
          </p:cNvSpPr>
          <p:nvPr>
            <p:ph type="title" idx="9"/>
          </p:nvPr>
        </p:nvSpPr>
        <p:spPr>
          <a:xfrm>
            <a:off x="3372225" y="3772725"/>
            <a:ext cx="1258800" cy="635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800" b="1"/>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73"/>
        <p:cNvGrpSpPr/>
        <p:nvPr/>
      </p:nvGrpSpPr>
      <p:grpSpPr>
        <a:xfrm>
          <a:off x="0" y="0"/>
          <a:ext cx="0" cy="0"/>
          <a:chOff x="0" y="0"/>
          <a:chExt cx="0" cy="0"/>
        </a:xfrm>
      </p:grpSpPr>
      <p:sp>
        <p:nvSpPr>
          <p:cNvPr id="74" name="Google Shape;74;p46"/>
          <p:cNvSpPr txBox="1">
            <a:spLocks noGrp="1"/>
          </p:cNvSpPr>
          <p:nvPr>
            <p:ph type="title"/>
          </p:nvPr>
        </p:nvSpPr>
        <p:spPr>
          <a:xfrm>
            <a:off x="570047" y="993900"/>
            <a:ext cx="3055500" cy="1114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2400"/>
              <a:buNone/>
              <a:defRPr/>
            </a:lvl1pPr>
            <a:lvl2pPr lvl="1" algn="l">
              <a:lnSpc>
                <a:spcPct val="100000"/>
              </a:lnSpc>
              <a:spcBef>
                <a:spcPts val="0"/>
              </a:spcBef>
              <a:spcAft>
                <a:spcPts val="0"/>
              </a:spcAft>
              <a:buClr>
                <a:schemeClr val="lt1"/>
              </a:buClr>
              <a:buSzPts val="4000"/>
              <a:buNone/>
              <a:defRPr sz="4000">
                <a:solidFill>
                  <a:schemeClr val="lt1"/>
                </a:solidFill>
              </a:defRPr>
            </a:lvl2pPr>
            <a:lvl3pPr lvl="2" algn="l">
              <a:lnSpc>
                <a:spcPct val="100000"/>
              </a:lnSpc>
              <a:spcBef>
                <a:spcPts val="0"/>
              </a:spcBef>
              <a:spcAft>
                <a:spcPts val="0"/>
              </a:spcAft>
              <a:buClr>
                <a:schemeClr val="lt1"/>
              </a:buClr>
              <a:buSzPts val="4000"/>
              <a:buNone/>
              <a:defRPr sz="4000">
                <a:solidFill>
                  <a:schemeClr val="lt1"/>
                </a:solidFill>
              </a:defRPr>
            </a:lvl3pPr>
            <a:lvl4pPr lvl="3" algn="l">
              <a:lnSpc>
                <a:spcPct val="100000"/>
              </a:lnSpc>
              <a:spcBef>
                <a:spcPts val="0"/>
              </a:spcBef>
              <a:spcAft>
                <a:spcPts val="0"/>
              </a:spcAft>
              <a:buClr>
                <a:schemeClr val="lt1"/>
              </a:buClr>
              <a:buSzPts val="4000"/>
              <a:buNone/>
              <a:defRPr sz="4000">
                <a:solidFill>
                  <a:schemeClr val="lt1"/>
                </a:solidFill>
              </a:defRPr>
            </a:lvl4pPr>
            <a:lvl5pPr lvl="4" algn="l">
              <a:lnSpc>
                <a:spcPct val="100000"/>
              </a:lnSpc>
              <a:spcBef>
                <a:spcPts val="0"/>
              </a:spcBef>
              <a:spcAft>
                <a:spcPts val="0"/>
              </a:spcAft>
              <a:buClr>
                <a:schemeClr val="lt1"/>
              </a:buClr>
              <a:buSzPts val="4000"/>
              <a:buNone/>
              <a:defRPr sz="4000">
                <a:solidFill>
                  <a:schemeClr val="lt1"/>
                </a:solidFill>
              </a:defRPr>
            </a:lvl5pPr>
            <a:lvl6pPr lvl="5" algn="l">
              <a:lnSpc>
                <a:spcPct val="100000"/>
              </a:lnSpc>
              <a:spcBef>
                <a:spcPts val="0"/>
              </a:spcBef>
              <a:spcAft>
                <a:spcPts val="0"/>
              </a:spcAft>
              <a:buClr>
                <a:schemeClr val="lt1"/>
              </a:buClr>
              <a:buSzPts val="4000"/>
              <a:buNone/>
              <a:defRPr sz="4000">
                <a:solidFill>
                  <a:schemeClr val="lt1"/>
                </a:solidFill>
              </a:defRPr>
            </a:lvl6pPr>
            <a:lvl7pPr lvl="6" algn="l">
              <a:lnSpc>
                <a:spcPct val="100000"/>
              </a:lnSpc>
              <a:spcBef>
                <a:spcPts val="0"/>
              </a:spcBef>
              <a:spcAft>
                <a:spcPts val="0"/>
              </a:spcAft>
              <a:buClr>
                <a:schemeClr val="lt1"/>
              </a:buClr>
              <a:buSzPts val="4000"/>
              <a:buNone/>
              <a:defRPr sz="4000">
                <a:solidFill>
                  <a:schemeClr val="lt1"/>
                </a:solidFill>
              </a:defRPr>
            </a:lvl7pPr>
            <a:lvl8pPr lvl="7" algn="l">
              <a:lnSpc>
                <a:spcPct val="100000"/>
              </a:lnSpc>
              <a:spcBef>
                <a:spcPts val="0"/>
              </a:spcBef>
              <a:spcAft>
                <a:spcPts val="0"/>
              </a:spcAft>
              <a:buClr>
                <a:schemeClr val="lt1"/>
              </a:buClr>
              <a:buSzPts val="4000"/>
              <a:buNone/>
              <a:defRPr sz="4000">
                <a:solidFill>
                  <a:schemeClr val="lt1"/>
                </a:solidFill>
              </a:defRPr>
            </a:lvl8pPr>
            <a:lvl9pPr lvl="8" algn="l">
              <a:lnSpc>
                <a:spcPct val="100000"/>
              </a:lnSpc>
              <a:spcBef>
                <a:spcPts val="0"/>
              </a:spcBef>
              <a:spcAft>
                <a:spcPts val="0"/>
              </a:spcAft>
              <a:buClr>
                <a:schemeClr val="lt1"/>
              </a:buClr>
              <a:buSzPts val="4000"/>
              <a:buNone/>
              <a:defRPr sz="4000">
                <a:solidFill>
                  <a:schemeClr val="lt1"/>
                </a:solidFill>
              </a:defRPr>
            </a:lvl9pPr>
          </a:lstStyle>
          <a:p>
            <a:endParaRPr/>
          </a:p>
        </p:txBody>
      </p:sp>
      <p:sp>
        <p:nvSpPr>
          <p:cNvPr id="75" name="Google Shape;75;p46"/>
          <p:cNvSpPr txBox="1">
            <a:spLocks noGrp="1"/>
          </p:cNvSpPr>
          <p:nvPr>
            <p:ph type="subTitle" idx="1"/>
          </p:nvPr>
        </p:nvSpPr>
        <p:spPr>
          <a:xfrm>
            <a:off x="614775" y="2564775"/>
            <a:ext cx="2920800" cy="57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300"/>
              <a:buNone/>
              <a:defRPr/>
            </a:lvl3pPr>
            <a:lvl4pPr lvl="3" algn="l">
              <a:lnSpc>
                <a:spcPct val="100000"/>
              </a:lnSpc>
              <a:spcBef>
                <a:spcPts val="0"/>
              </a:spcBef>
              <a:spcAft>
                <a:spcPts val="0"/>
              </a:spcAft>
              <a:buSzPts val="13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000"/>
              <a:buNone/>
              <a:defRPr/>
            </a:lvl9pPr>
          </a:lstStyle>
          <a:p>
            <a:endParaRPr/>
          </a:p>
        </p:txBody>
      </p:sp>
      <p:sp>
        <p:nvSpPr>
          <p:cNvPr id="76" name="Google Shape;76;p4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77" name="Google Shape;77;p46"/>
          <p:cNvCxnSpPr/>
          <p:nvPr/>
        </p:nvCxnSpPr>
        <p:spPr>
          <a:xfrm>
            <a:off x="678525" y="2060575"/>
            <a:ext cx="676200" cy="0"/>
          </a:xfrm>
          <a:prstGeom prst="straightConnector1">
            <a:avLst/>
          </a:prstGeom>
          <a:noFill/>
          <a:ln w="76200" cap="flat" cmpd="sng">
            <a:solidFill>
              <a:srgbClr val="0431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400"/>
              <a:buFont typeface="Figtree"/>
              <a:buNone/>
              <a:defRPr sz="2400" b="1" i="0" u="none" strike="noStrike" cap="none">
                <a:solidFill>
                  <a:schemeClr val="dk1"/>
                </a:solidFill>
                <a:latin typeface="Figtree"/>
                <a:ea typeface="Figtree"/>
                <a:cs typeface="Figtree"/>
                <a:sym typeface="Figtree"/>
              </a:defRPr>
            </a:lvl1pPr>
            <a:lvl2pPr marR="0" lvl="1"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2pPr>
            <a:lvl3pPr marR="0" lvl="2"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3pPr>
            <a:lvl4pPr marR="0" lvl="3"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4pPr>
            <a:lvl5pPr marR="0" lvl="4"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5pPr>
            <a:lvl6pPr marR="0" lvl="5"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6pPr>
            <a:lvl7pPr marR="0" lvl="6"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7pPr>
            <a:lvl8pPr marR="0" lvl="7"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8pPr>
            <a:lvl9pPr marR="0" lvl="8" algn="l" rtl="0">
              <a:lnSpc>
                <a:spcPct val="100000"/>
              </a:lnSpc>
              <a:spcBef>
                <a:spcPts val="0"/>
              </a:spcBef>
              <a:spcAft>
                <a:spcPts val="0"/>
              </a:spcAft>
              <a:buClr>
                <a:schemeClr val="dk1"/>
              </a:buClr>
              <a:buSzPts val="2400"/>
              <a:buFont typeface="Figtree"/>
              <a:buNone/>
              <a:defRPr sz="2400" b="0" i="0" u="none" strike="noStrike" cap="none">
                <a:solidFill>
                  <a:schemeClr val="dk1"/>
                </a:solidFill>
                <a:latin typeface="Figtree"/>
                <a:ea typeface="Figtree"/>
                <a:cs typeface="Figtree"/>
                <a:sym typeface="Figtree"/>
              </a:defRPr>
            </a:lvl9pPr>
          </a:lstStyle>
          <a:p>
            <a:endParaRPr/>
          </a:p>
        </p:txBody>
      </p:sp>
      <p:sp>
        <p:nvSpPr>
          <p:cNvPr id="7" name="Google Shape;7;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1pPr>
            <a:lvl2pPr marL="914400" marR="0" lvl="1" indent="-317500" algn="l" rtl="0">
              <a:lnSpc>
                <a:spcPct val="100000"/>
              </a:lnSpc>
              <a:spcBef>
                <a:spcPts val="0"/>
              </a:spcBef>
              <a:spcAft>
                <a:spcPts val="0"/>
              </a:spcAft>
              <a:buClr>
                <a:schemeClr val="lt2"/>
              </a:buClr>
              <a:buSzPts val="1400"/>
              <a:buFont typeface="Albert Sans Light"/>
              <a:buChar char="○"/>
              <a:defRPr sz="1400" b="0" i="0" u="none" strike="noStrike" cap="none">
                <a:solidFill>
                  <a:schemeClr val="lt2"/>
                </a:solidFill>
                <a:latin typeface="Albert Sans Light"/>
                <a:ea typeface="Albert Sans Light"/>
                <a:cs typeface="Albert Sans Light"/>
                <a:sym typeface="Albert Sans Light"/>
              </a:defRPr>
            </a:lvl2pPr>
            <a:lvl3pPr marL="1371600" marR="0" lvl="2"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3pPr>
            <a:lvl4pPr marL="1828800" marR="0" lvl="3" indent="-311150" algn="l" rtl="0">
              <a:lnSpc>
                <a:spcPct val="100000"/>
              </a:lnSpc>
              <a:spcBef>
                <a:spcPts val="0"/>
              </a:spcBef>
              <a:spcAft>
                <a:spcPts val="0"/>
              </a:spcAft>
              <a:buClr>
                <a:schemeClr val="lt2"/>
              </a:buClr>
              <a:buSzPts val="1300"/>
              <a:buFont typeface="Albert Sans Light"/>
              <a:buChar char="●"/>
              <a:defRPr sz="1300" b="0" i="0" u="none" strike="noStrike" cap="none">
                <a:solidFill>
                  <a:schemeClr val="lt2"/>
                </a:solidFill>
                <a:latin typeface="Albert Sans Light"/>
                <a:ea typeface="Albert Sans Light"/>
                <a:cs typeface="Albert Sans Light"/>
                <a:sym typeface="Albert Sans Light"/>
              </a:defRPr>
            </a:lvl4pPr>
            <a:lvl5pPr marL="2286000" marR="0" lvl="4"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5pPr>
            <a:lvl6pPr marL="2743200" marR="0" lvl="5" indent="-304800" algn="l" rtl="0">
              <a:lnSpc>
                <a:spcPct val="100000"/>
              </a:lnSpc>
              <a:spcBef>
                <a:spcPts val="0"/>
              </a:spcBef>
              <a:spcAft>
                <a:spcPts val="0"/>
              </a:spcAft>
              <a:buClr>
                <a:schemeClr val="lt2"/>
              </a:buClr>
              <a:buSzPts val="1200"/>
              <a:buFont typeface="Albert Sans Light"/>
              <a:buChar char="■"/>
              <a:defRPr sz="1200" b="0" i="0" u="none" strike="noStrike" cap="none">
                <a:solidFill>
                  <a:schemeClr val="lt2"/>
                </a:solidFill>
                <a:latin typeface="Albert Sans Light"/>
                <a:ea typeface="Albert Sans Light"/>
                <a:cs typeface="Albert Sans Light"/>
                <a:sym typeface="Albert Sans Light"/>
              </a:defRPr>
            </a:lvl6pPr>
            <a:lvl7pPr marL="3200400" marR="0" lvl="6"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7pPr>
            <a:lvl8pPr marL="3657600" marR="0" lvl="7" indent="-298450" algn="l" rtl="0">
              <a:lnSpc>
                <a:spcPct val="100000"/>
              </a:lnSpc>
              <a:spcBef>
                <a:spcPts val="0"/>
              </a:spcBef>
              <a:spcAft>
                <a:spcPts val="0"/>
              </a:spcAft>
              <a:buClr>
                <a:schemeClr val="lt2"/>
              </a:buClr>
              <a:buSzPts val="1100"/>
              <a:buFont typeface="Albert Sans Light"/>
              <a:buChar char="○"/>
              <a:defRPr sz="1100" b="0" i="0" u="none" strike="noStrike" cap="none">
                <a:solidFill>
                  <a:schemeClr val="lt2"/>
                </a:solidFill>
                <a:latin typeface="Albert Sans Light"/>
                <a:ea typeface="Albert Sans Light"/>
                <a:cs typeface="Albert Sans Light"/>
                <a:sym typeface="Albert Sans Light"/>
              </a:defRPr>
            </a:lvl8pPr>
            <a:lvl9pPr marL="4114800" marR="0" lvl="8" indent="-292100" algn="l" rtl="0">
              <a:lnSpc>
                <a:spcPct val="100000"/>
              </a:lnSpc>
              <a:spcBef>
                <a:spcPts val="0"/>
              </a:spcBef>
              <a:spcAft>
                <a:spcPts val="0"/>
              </a:spcAft>
              <a:buClr>
                <a:schemeClr val="lt2"/>
              </a:buClr>
              <a:buSzPts val="1000"/>
              <a:buFont typeface="Albert Sans Light"/>
              <a:buChar char="■"/>
              <a:defRPr sz="1000" b="0" i="0" u="none" strike="noStrike" cap="none">
                <a:solidFill>
                  <a:schemeClr val="lt2"/>
                </a:solidFill>
                <a:latin typeface="Albert Sans Light"/>
                <a:ea typeface="Albert Sans Light"/>
                <a:cs typeface="Albert Sans Light"/>
                <a:sym typeface="Albert Sans Light"/>
              </a:defRPr>
            </a:lvl9pPr>
          </a:lstStyle>
          <a:p>
            <a:endParaRPr/>
          </a:p>
        </p:txBody>
      </p:sp>
      <p:sp>
        <p:nvSpPr>
          <p:cNvPr id="8" name="Google Shape;8;p4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ubaya.id/hybrid_week2_sourc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f105e33cad_0_7"/>
          <p:cNvPicPr preferRelativeResize="0"/>
          <p:nvPr/>
        </p:nvPicPr>
        <p:blipFill rotWithShape="1">
          <a:blip r:embed="rId3">
            <a:alphaModFix/>
          </a:blip>
          <a:srcRect r="34887"/>
          <a:stretch/>
        </p:blipFill>
        <p:spPr>
          <a:xfrm>
            <a:off x="0" y="0"/>
            <a:ext cx="5954002" cy="5143501"/>
          </a:xfrm>
          <a:prstGeom prst="rect">
            <a:avLst/>
          </a:prstGeom>
          <a:noFill/>
          <a:ln>
            <a:noFill/>
          </a:ln>
        </p:spPr>
      </p:pic>
      <p:sp>
        <p:nvSpPr>
          <p:cNvPr id="181" name="Google Shape;181;g2f105e33cad_0_7"/>
          <p:cNvSpPr txBox="1"/>
          <p:nvPr/>
        </p:nvSpPr>
        <p:spPr>
          <a:xfrm>
            <a:off x="579850" y="408738"/>
            <a:ext cx="488495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800"/>
              <a:buFont typeface="Arial"/>
              <a:buNone/>
            </a:pPr>
            <a:r>
              <a:rPr lang="es" sz="1800" b="1" i="0" u="none" strike="noStrike" cap="none">
                <a:solidFill>
                  <a:schemeClr val="lt1"/>
                </a:solidFill>
                <a:latin typeface="Albert Sans"/>
                <a:ea typeface="Albert Sans"/>
                <a:cs typeface="Albert Sans"/>
                <a:sym typeface="Albert Sans"/>
              </a:rPr>
              <a:t>1604C054 – Hybrid Mobile Programming</a:t>
            </a:r>
            <a:endParaRPr sz="1800" b="1" i="0" u="none" strike="noStrike" cap="none">
              <a:solidFill>
                <a:schemeClr val="lt1"/>
              </a:solidFill>
              <a:latin typeface="Albert Sans"/>
              <a:ea typeface="Albert Sans"/>
              <a:cs typeface="Albert Sans"/>
              <a:sym typeface="Albert Sans"/>
            </a:endParaRPr>
          </a:p>
        </p:txBody>
      </p:sp>
      <p:sp>
        <p:nvSpPr>
          <p:cNvPr id="182" name="Google Shape;182;g2f105e33cad_0_7"/>
          <p:cNvSpPr txBox="1"/>
          <p:nvPr/>
        </p:nvSpPr>
        <p:spPr>
          <a:xfrm>
            <a:off x="579850" y="3954725"/>
            <a:ext cx="4004400" cy="65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s" sz="1600" b="1" i="0" u="none" strike="noStrike" cap="none">
                <a:solidFill>
                  <a:schemeClr val="lt1"/>
                </a:solidFill>
                <a:latin typeface="Albert Sans"/>
                <a:ea typeface="Albert Sans"/>
                <a:cs typeface="Albert Sans"/>
                <a:sym typeface="Albert Sans"/>
              </a:rPr>
              <a:t>WEEK 02</a:t>
            </a:r>
            <a:r>
              <a:rPr lang="es" sz="1600" b="0" i="0" u="none" strike="noStrike" cap="none">
                <a:solidFill>
                  <a:schemeClr val="lt1"/>
                </a:solidFill>
                <a:latin typeface="Albert Sans"/>
                <a:ea typeface="Albert Sans"/>
                <a:cs typeface="Albert Sans"/>
                <a:sym typeface="Albert Sans"/>
              </a:rPr>
              <a:t/>
            </a:r>
            <a:br>
              <a:rPr lang="es" sz="1600" b="0" i="0" u="none" strike="noStrike" cap="none">
                <a:solidFill>
                  <a:schemeClr val="lt1"/>
                </a:solidFill>
                <a:latin typeface="Albert Sans"/>
                <a:ea typeface="Albert Sans"/>
                <a:cs typeface="Albert Sans"/>
                <a:sym typeface="Albert Sans"/>
              </a:rPr>
            </a:br>
            <a:r>
              <a:rPr lang="es" sz="1600" b="0" i="0" u="none" strike="noStrike" cap="none">
                <a:solidFill>
                  <a:schemeClr val="lt1"/>
                </a:solidFill>
                <a:latin typeface="Albert Sans"/>
                <a:ea typeface="Albert Sans"/>
                <a:cs typeface="Albert Sans"/>
                <a:sym typeface="Albert Sans"/>
              </a:rPr>
              <a:t>Informatics Engineering</a:t>
            </a:r>
            <a:endParaRPr sz="1600" b="0" i="0" u="none" strike="noStrike" cap="none">
              <a:solidFill>
                <a:schemeClr val="lt1"/>
              </a:solidFill>
              <a:latin typeface="Albert Sans"/>
              <a:ea typeface="Albert Sans"/>
              <a:cs typeface="Albert Sans"/>
              <a:sym typeface="Albert Sans"/>
            </a:endParaRPr>
          </a:p>
          <a:p>
            <a:pPr marL="0" marR="0" lvl="0" indent="0" algn="l" rtl="0">
              <a:lnSpc>
                <a:spcPct val="115000"/>
              </a:lnSpc>
              <a:spcBef>
                <a:spcPts val="0"/>
              </a:spcBef>
              <a:spcAft>
                <a:spcPts val="0"/>
              </a:spcAft>
              <a:buClr>
                <a:srgbClr val="000000"/>
              </a:buClr>
              <a:buSzPts val="1200"/>
              <a:buFont typeface="Arial"/>
              <a:buNone/>
            </a:pPr>
            <a:r>
              <a:rPr lang="es" sz="1600" b="0" i="0" u="none" strike="noStrike" cap="none">
                <a:solidFill>
                  <a:schemeClr val="lt1"/>
                </a:solidFill>
                <a:latin typeface="Albert Sans"/>
                <a:ea typeface="Albert Sans"/>
                <a:cs typeface="Albert Sans"/>
                <a:sym typeface="Albert Sans"/>
              </a:rPr>
              <a:t>Universitas Surabaya</a:t>
            </a:r>
            <a:endParaRPr sz="1600" b="0" i="0" u="none" strike="noStrike" cap="none">
              <a:solidFill>
                <a:schemeClr val="lt1"/>
              </a:solidFill>
              <a:latin typeface="Albert Sans"/>
              <a:ea typeface="Albert Sans"/>
              <a:cs typeface="Albert Sans"/>
              <a:sym typeface="Albert Sans"/>
            </a:endParaRPr>
          </a:p>
        </p:txBody>
      </p:sp>
      <p:sp>
        <p:nvSpPr>
          <p:cNvPr id="183" name="Google Shape;183;g2f105e33cad_0_7"/>
          <p:cNvSpPr txBox="1"/>
          <p:nvPr/>
        </p:nvSpPr>
        <p:spPr>
          <a:xfrm>
            <a:off x="579850" y="1301750"/>
            <a:ext cx="4360200"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800"/>
              <a:buFont typeface="Arial"/>
              <a:buNone/>
            </a:pPr>
            <a:r>
              <a:rPr lang="es" sz="3800" b="1" i="0" u="none" strike="noStrike" cap="none">
                <a:solidFill>
                  <a:schemeClr val="lt1"/>
                </a:solidFill>
                <a:latin typeface="Figtree"/>
                <a:ea typeface="Figtree"/>
                <a:cs typeface="Figtree"/>
                <a:sym typeface="Figtree"/>
              </a:rPr>
              <a:t>Ionic Basic, Routing, and Navigation</a:t>
            </a:r>
            <a:endParaRPr sz="3800" b="1" i="0" u="none" strike="noStrike" cap="none">
              <a:solidFill>
                <a:schemeClr val="lt1"/>
              </a:solidFill>
              <a:latin typeface="Figtree"/>
              <a:ea typeface="Figtree"/>
              <a:cs typeface="Figtree"/>
              <a:sym typeface="Figtree"/>
            </a:endParaRPr>
          </a:p>
        </p:txBody>
      </p:sp>
      <p:pic>
        <p:nvPicPr>
          <p:cNvPr id="184" name="Google Shape;184;g2f105e33cad_0_7"/>
          <p:cNvPicPr preferRelativeResize="0"/>
          <p:nvPr/>
        </p:nvPicPr>
        <p:blipFill rotWithShape="1">
          <a:blip r:embed="rId4">
            <a:alphaModFix/>
          </a:blip>
          <a:srcRect l="11137" r="11408"/>
          <a:stretch/>
        </p:blipFill>
        <p:spPr>
          <a:xfrm>
            <a:off x="4474725" y="807275"/>
            <a:ext cx="4360200" cy="4221924"/>
          </a:xfrm>
          <a:prstGeom prst="rect">
            <a:avLst/>
          </a:prstGeom>
          <a:noFill/>
          <a:ln>
            <a:noFill/>
          </a:ln>
        </p:spPr>
      </p:pic>
      <p:pic>
        <p:nvPicPr>
          <p:cNvPr id="185" name="Google Shape;185;g2f105e33cad_0_7"/>
          <p:cNvPicPr preferRelativeResize="0"/>
          <p:nvPr/>
        </p:nvPicPr>
        <p:blipFill rotWithShape="1">
          <a:blip r:embed="rId5">
            <a:alphaModFix/>
          </a:blip>
          <a:srcRect/>
          <a:stretch/>
        </p:blipFill>
        <p:spPr>
          <a:xfrm>
            <a:off x="6532616" y="186713"/>
            <a:ext cx="882616" cy="333575"/>
          </a:xfrm>
          <a:prstGeom prst="rect">
            <a:avLst/>
          </a:prstGeom>
          <a:noFill/>
          <a:ln>
            <a:noFill/>
          </a:ln>
        </p:spPr>
      </p:pic>
      <p:pic>
        <p:nvPicPr>
          <p:cNvPr id="186" name="Google Shape;186;g2f105e33cad_0_7"/>
          <p:cNvPicPr preferRelativeResize="0"/>
          <p:nvPr/>
        </p:nvPicPr>
        <p:blipFill rotWithShape="1">
          <a:blip r:embed="rId6">
            <a:alphaModFix/>
          </a:blip>
          <a:srcRect/>
          <a:stretch/>
        </p:blipFill>
        <p:spPr>
          <a:xfrm>
            <a:off x="7529531" y="99675"/>
            <a:ext cx="1346739" cy="507650"/>
          </a:xfrm>
          <a:prstGeom prst="rect">
            <a:avLst/>
          </a:prstGeom>
          <a:noFill/>
          <a:ln>
            <a:noFill/>
          </a:ln>
        </p:spPr>
      </p:pic>
      <p:sp>
        <p:nvSpPr>
          <p:cNvPr id="187" name="Google Shape;187;g2f105e33cad_0_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9" name="Google Shape;269;p8"/>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(2)</a:t>
            </a:r>
            <a:endParaRPr sz="2000" b="1" i="0" u="none" strike="noStrike" cap="none">
              <a:solidFill>
                <a:schemeClr val="lt1"/>
              </a:solidFill>
              <a:latin typeface="Figtree"/>
              <a:ea typeface="Figtree"/>
              <a:cs typeface="Figtree"/>
              <a:sym typeface="Figtree"/>
            </a:endParaRPr>
          </a:p>
        </p:txBody>
      </p:sp>
      <p:sp>
        <p:nvSpPr>
          <p:cNvPr id="270" name="Google Shape;270;p8"/>
          <p:cNvSpPr txBox="1"/>
          <p:nvPr/>
        </p:nvSpPr>
        <p:spPr>
          <a:xfrm>
            <a:off x="623273" y="904026"/>
            <a:ext cx="7897453" cy="2351926"/>
          </a:xfrm>
          <a:prstGeom prst="rect">
            <a:avLst/>
          </a:prstGeom>
          <a:noFill/>
          <a:ln>
            <a:noFill/>
          </a:ln>
        </p:spPr>
        <p:txBody>
          <a:bodyPr spcFirstLastPara="1" wrap="square" lIns="0" tIns="12700" rIns="0" bIns="0" anchor="t" anchorCtr="0">
            <a:spAutoFit/>
          </a:bodyPr>
          <a:lstStyle/>
          <a:p>
            <a:pPr marL="12700" marR="123952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374151"/>
                </a:solidFill>
                <a:latin typeface="Albert Sans"/>
                <a:ea typeface="Albert Sans"/>
                <a:cs typeface="Albert Sans"/>
                <a:sym typeface="Albert Sans"/>
              </a:rPr>
              <a:t> is the root component of our Angular application. It's defined in the </a:t>
            </a:r>
            <a:r>
              <a:rPr lang="es" sz="1400" b="1" i="0" u="none" strike="noStrike" cap="none">
                <a:solidFill>
                  <a:srgbClr val="002060"/>
                </a:solidFill>
                <a:latin typeface="Albert Sans"/>
                <a:ea typeface="Albert Sans"/>
                <a:cs typeface="Albert Sans"/>
                <a:sym typeface="Albert Sans"/>
              </a:rPr>
              <a:t>app.component.ts </a:t>
            </a:r>
            <a:r>
              <a:rPr lang="es" sz="1400" b="0" i="0" u="none" strike="noStrike" cap="none">
                <a:solidFill>
                  <a:srgbClr val="374151"/>
                </a:solidFill>
                <a:latin typeface="Albert Sans"/>
                <a:ea typeface="Albert Sans"/>
                <a:cs typeface="Albert Sans"/>
                <a:sym typeface="Albert Sans"/>
              </a:rPr>
              <a:t>file and typically has an associated HTML template (</a:t>
            </a:r>
            <a:r>
              <a:rPr lang="es" sz="1400" b="1" i="0" u="none" strike="noStrike" cap="none">
                <a:solidFill>
                  <a:srgbClr val="002060"/>
                </a:solidFill>
                <a:latin typeface="Albert Sans"/>
                <a:ea typeface="Albert Sans"/>
                <a:cs typeface="Albert Sans"/>
                <a:sym typeface="Albert Sans"/>
              </a:rPr>
              <a:t>app.component.html</a:t>
            </a:r>
            <a:r>
              <a:rPr lang="es" sz="1400" b="0"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64770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374151"/>
                </a:solidFill>
                <a:latin typeface="Albert Sans"/>
                <a:ea typeface="Albert Sans"/>
                <a:cs typeface="Albert Sans"/>
                <a:sym typeface="Albert Sans"/>
              </a:rPr>
              <a:t>is the first component loaded when your application starts. It's responsible for defining the overall layout and structure of our application's user interface.</a:t>
            </a:r>
            <a:endParaRPr sz="1400" b="0" i="0" u="none" strike="noStrike" cap="none">
              <a:solidFill>
                <a:srgbClr val="000000"/>
              </a:solidFill>
              <a:latin typeface="Albert Sans"/>
              <a:ea typeface="Albert Sans"/>
              <a:cs typeface="Albert Sans"/>
              <a:sym typeface="Albert Sans"/>
            </a:endParaRPr>
          </a:p>
          <a:p>
            <a:pPr marL="12700" marR="5080"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In the app.component.html template, in blank starter, we find a </a:t>
            </a:r>
            <a:r>
              <a:rPr lang="es" sz="1400" b="1" i="0" u="none" strike="noStrike" cap="none">
                <a:solidFill>
                  <a:srgbClr val="002060"/>
                </a:solidFill>
                <a:latin typeface="Albert Sans"/>
                <a:ea typeface="Albert Sans"/>
                <a:cs typeface="Albert Sans"/>
                <a:sym typeface="Albert Sans"/>
              </a:rPr>
              <a:t>&lt;router-outlet&gt;&lt;/router-outlet&gt; </a:t>
            </a:r>
            <a:r>
              <a:rPr lang="es" sz="1400" b="0" i="0" u="none" strike="noStrike" cap="none">
                <a:solidFill>
                  <a:srgbClr val="374151"/>
                </a:solidFill>
                <a:latin typeface="Albert Sans"/>
                <a:ea typeface="Albert Sans"/>
                <a:cs typeface="Albert Sans"/>
                <a:sym typeface="Albert Sans"/>
              </a:rPr>
              <a:t>element. This is a placeholder that the Angular Router uses to display the content of routed components. It acts like a viewport for the routed views.</a:t>
            </a:r>
            <a:endParaRPr sz="1400" b="0" i="0" u="none" strike="noStrike" cap="none">
              <a:solidFill>
                <a:srgbClr val="000000"/>
              </a:solidFill>
              <a:latin typeface="Albert Sans"/>
              <a:ea typeface="Albert Sans"/>
              <a:cs typeface="Albert Sans"/>
              <a:sym typeface="Albert Sans"/>
            </a:endParaRPr>
          </a:p>
        </p:txBody>
      </p:sp>
      <p:pic>
        <p:nvPicPr>
          <p:cNvPr id="271" name="Google Shape;271;p8"/>
          <p:cNvPicPr preferRelativeResize="0"/>
          <p:nvPr/>
        </p:nvPicPr>
        <p:blipFill rotWithShape="1">
          <a:blip r:embed="rId3">
            <a:alphaModFix/>
          </a:blip>
          <a:srcRect/>
          <a:stretch/>
        </p:blipFill>
        <p:spPr>
          <a:xfrm>
            <a:off x="2071707" y="3421273"/>
            <a:ext cx="5000584" cy="1239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77" name="Google Shape;277;p9"/>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(3)</a:t>
            </a:r>
            <a:endParaRPr sz="2000" b="1" i="0" u="none" strike="noStrike" cap="none">
              <a:solidFill>
                <a:schemeClr val="lt1"/>
              </a:solidFill>
              <a:latin typeface="Figtree"/>
              <a:ea typeface="Figtree"/>
              <a:cs typeface="Figtree"/>
              <a:sym typeface="Figtree"/>
            </a:endParaRPr>
          </a:p>
        </p:txBody>
      </p:sp>
      <p:sp>
        <p:nvSpPr>
          <p:cNvPr id="278" name="Google Shape;278;p9"/>
          <p:cNvSpPr txBox="1"/>
          <p:nvPr/>
        </p:nvSpPr>
        <p:spPr>
          <a:xfrm>
            <a:off x="269990" y="1095755"/>
            <a:ext cx="8604017" cy="997709"/>
          </a:xfrm>
          <a:prstGeom prst="rect">
            <a:avLst/>
          </a:prstGeom>
          <a:noFill/>
          <a:ln>
            <a:noFill/>
          </a:ln>
        </p:spPr>
        <p:txBody>
          <a:bodyPr spcFirstLastPara="1" wrap="square" lIns="0" tIns="12700" rIns="0" bIns="0" anchor="t" anchorCtr="0">
            <a:spAutoFit/>
          </a:bodyPr>
          <a:lstStyle/>
          <a:p>
            <a:pPr marL="12700" marR="13017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In your Angular application, you typically have a routing configuration defined in a module, often named AppRoutingModule (</a:t>
            </a:r>
            <a:r>
              <a:rPr lang="es" sz="1600" b="1" i="0" u="none" strike="noStrike" cap="none">
                <a:solidFill>
                  <a:srgbClr val="002060"/>
                </a:solidFill>
                <a:latin typeface="Albert Sans"/>
                <a:ea typeface="Albert Sans"/>
                <a:cs typeface="Albert Sans"/>
                <a:sym typeface="Albert Sans"/>
              </a:rPr>
              <a:t>app-routing.module</a:t>
            </a:r>
            <a:r>
              <a:rPr lang="es" sz="1600" b="0"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5080"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This routing configuration specifies the mapping between URL routes and the components that should be displayed when those routes are navigated to.</a:t>
            </a:r>
            <a:endParaRPr sz="1600" b="0" i="0" u="none" strike="noStrike" cap="none">
              <a:solidFill>
                <a:srgbClr val="000000"/>
              </a:solidFill>
              <a:latin typeface="Albert Sans"/>
              <a:ea typeface="Albert Sans"/>
              <a:cs typeface="Albert Sans"/>
              <a:sym typeface="Albert Sans"/>
            </a:endParaRPr>
          </a:p>
        </p:txBody>
      </p:sp>
      <p:pic>
        <p:nvPicPr>
          <p:cNvPr id="279" name="Google Shape;279;p9"/>
          <p:cNvPicPr preferRelativeResize="0"/>
          <p:nvPr/>
        </p:nvPicPr>
        <p:blipFill rotWithShape="1">
          <a:blip r:embed="rId3">
            <a:alphaModFix/>
          </a:blip>
          <a:srcRect/>
          <a:stretch/>
        </p:blipFill>
        <p:spPr>
          <a:xfrm>
            <a:off x="1076213" y="2215984"/>
            <a:ext cx="6991573" cy="2609884"/>
          </a:xfrm>
          <a:prstGeom prst="rect">
            <a:avLst/>
          </a:prstGeom>
          <a:noFill/>
          <a:ln>
            <a:noFill/>
          </a:ln>
        </p:spPr>
      </p:pic>
      <p:sp>
        <p:nvSpPr>
          <p:cNvPr id="280" name="Google Shape;280;p9"/>
          <p:cNvSpPr/>
          <p:nvPr/>
        </p:nvSpPr>
        <p:spPr>
          <a:xfrm>
            <a:off x="1076213" y="3181308"/>
            <a:ext cx="797715" cy="997709"/>
          </a:xfrm>
          <a:custGeom>
            <a:avLst/>
            <a:gdLst/>
            <a:ahLst/>
            <a:cxnLst/>
            <a:rect l="l" t="t" r="r" b="b"/>
            <a:pathLst>
              <a:path w="1042035" h="1509395" extrusionOk="0">
                <a:moveTo>
                  <a:pt x="775508" y="0"/>
                </a:moveTo>
                <a:lnTo>
                  <a:pt x="775508" y="205449"/>
                </a:lnTo>
                <a:lnTo>
                  <a:pt x="432605" y="205449"/>
                </a:lnTo>
                <a:lnTo>
                  <a:pt x="385468" y="207987"/>
                </a:lnTo>
                <a:lnTo>
                  <a:pt x="339801" y="215427"/>
                </a:lnTo>
                <a:lnTo>
                  <a:pt x="295868" y="227503"/>
                </a:lnTo>
                <a:lnTo>
                  <a:pt x="253934" y="243953"/>
                </a:lnTo>
                <a:lnTo>
                  <a:pt x="214261" y="264512"/>
                </a:lnTo>
                <a:lnTo>
                  <a:pt x="177114" y="288916"/>
                </a:lnTo>
                <a:lnTo>
                  <a:pt x="142757" y="316902"/>
                </a:lnTo>
                <a:lnTo>
                  <a:pt x="111453" y="348206"/>
                </a:lnTo>
                <a:lnTo>
                  <a:pt x="83467" y="382563"/>
                </a:lnTo>
                <a:lnTo>
                  <a:pt x="59063" y="419710"/>
                </a:lnTo>
                <a:lnTo>
                  <a:pt x="38504" y="459382"/>
                </a:lnTo>
                <a:lnTo>
                  <a:pt x="22054" y="501317"/>
                </a:lnTo>
                <a:lnTo>
                  <a:pt x="9977" y="545250"/>
                </a:lnTo>
                <a:lnTo>
                  <a:pt x="2538" y="590917"/>
                </a:lnTo>
                <a:lnTo>
                  <a:pt x="0" y="638054"/>
                </a:lnTo>
                <a:lnTo>
                  <a:pt x="0" y="1076264"/>
                </a:lnTo>
                <a:lnTo>
                  <a:pt x="2538" y="1123401"/>
                </a:lnTo>
                <a:lnTo>
                  <a:pt x="9977" y="1169068"/>
                </a:lnTo>
                <a:lnTo>
                  <a:pt x="22054" y="1213000"/>
                </a:lnTo>
                <a:lnTo>
                  <a:pt x="38504" y="1254935"/>
                </a:lnTo>
                <a:lnTo>
                  <a:pt x="59063" y="1294608"/>
                </a:lnTo>
                <a:lnTo>
                  <a:pt x="83467" y="1331755"/>
                </a:lnTo>
                <a:lnTo>
                  <a:pt x="111453" y="1366112"/>
                </a:lnTo>
                <a:lnTo>
                  <a:pt x="142757" y="1397415"/>
                </a:lnTo>
                <a:lnTo>
                  <a:pt x="177114" y="1425401"/>
                </a:lnTo>
                <a:lnTo>
                  <a:pt x="214261" y="1449805"/>
                </a:lnTo>
                <a:lnTo>
                  <a:pt x="253934" y="1470364"/>
                </a:lnTo>
                <a:lnTo>
                  <a:pt x="295868" y="1486814"/>
                </a:lnTo>
                <a:lnTo>
                  <a:pt x="339801" y="1498891"/>
                </a:lnTo>
                <a:lnTo>
                  <a:pt x="385468" y="1506330"/>
                </a:lnTo>
                <a:lnTo>
                  <a:pt x="432605" y="1508869"/>
                </a:lnTo>
                <a:lnTo>
                  <a:pt x="1041720" y="1508869"/>
                </a:lnTo>
                <a:lnTo>
                  <a:pt x="1041720" y="1398904"/>
                </a:lnTo>
                <a:lnTo>
                  <a:pt x="432605" y="1398904"/>
                </a:lnTo>
                <a:lnTo>
                  <a:pt x="384928" y="1395406"/>
                </a:lnTo>
                <a:lnTo>
                  <a:pt x="339422" y="1385244"/>
                </a:lnTo>
                <a:lnTo>
                  <a:pt x="296588" y="1368917"/>
                </a:lnTo>
                <a:lnTo>
                  <a:pt x="256923" y="1346925"/>
                </a:lnTo>
                <a:lnTo>
                  <a:pt x="220929" y="1319766"/>
                </a:lnTo>
                <a:lnTo>
                  <a:pt x="189102" y="1287940"/>
                </a:lnTo>
                <a:lnTo>
                  <a:pt x="161943" y="1251945"/>
                </a:lnTo>
                <a:lnTo>
                  <a:pt x="139951" y="1212281"/>
                </a:lnTo>
                <a:lnTo>
                  <a:pt x="123624" y="1169447"/>
                </a:lnTo>
                <a:lnTo>
                  <a:pt x="113462" y="1123941"/>
                </a:lnTo>
                <a:lnTo>
                  <a:pt x="109964" y="1076264"/>
                </a:lnTo>
                <a:lnTo>
                  <a:pt x="109964" y="638054"/>
                </a:lnTo>
                <a:lnTo>
                  <a:pt x="113462" y="590376"/>
                </a:lnTo>
                <a:lnTo>
                  <a:pt x="123624" y="544871"/>
                </a:lnTo>
                <a:lnTo>
                  <a:pt x="139951" y="502036"/>
                </a:lnTo>
                <a:lnTo>
                  <a:pt x="161943" y="462372"/>
                </a:lnTo>
                <a:lnTo>
                  <a:pt x="189102" y="426377"/>
                </a:lnTo>
                <a:lnTo>
                  <a:pt x="220929" y="394550"/>
                </a:lnTo>
                <a:lnTo>
                  <a:pt x="256923" y="367391"/>
                </a:lnTo>
                <a:lnTo>
                  <a:pt x="296588" y="345399"/>
                </a:lnTo>
                <a:lnTo>
                  <a:pt x="339422" y="329072"/>
                </a:lnTo>
                <a:lnTo>
                  <a:pt x="384928" y="318910"/>
                </a:lnTo>
                <a:lnTo>
                  <a:pt x="432605" y="315412"/>
                </a:lnTo>
                <a:lnTo>
                  <a:pt x="775508" y="315412"/>
                </a:lnTo>
                <a:lnTo>
                  <a:pt x="775508" y="520860"/>
                </a:lnTo>
                <a:lnTo>
                  <a:pt x="1035938" y="260430"/>
                </a:lnTo>
                <a:lnTo>
                  <a:pt x="775508"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86" name="Google Shape;286;p10"/>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(4)</a:t>
            </a:r>
            <a:endParaRPr sz="2000" b="1" i="0" u="none" strike="noStrike" cap="none">
              <a:solidFill>
                <a:schemeClr val="lt1"/>
              </a:solidFill>
              <a:latin typeface="Figtree"/>
              <a:ea typeface="Figtree"/>
              <a:cs typeface="Figtree"/>
              <a:sym typeface="Figtree"/>
            </a:endParaRPr>
          </a:p>
        </p:txBody>
      </p:sp>
      <p:sp>
        <p:nvSpPr>
          <p:cNvPr id="287" name="Google Shape;287;p10"/>
          <p:cNvSpPr txBox="1"/>
          <p:nvPr/>
        </p:nvSpPr>
        <p:spPr>
          <a:xfrm>
            <a:off x="464273" y="1007265"/>
            <a:ext cx="8215454" cy="3349635"/>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Between app.component and </a:t>
            </a:r>
            <a:r>
              <a:rPr lang="es" sz="1400" b="1" i="0" u="none" strike="noStrike" cap="none">
                <a:solidFill>
                  <a:srgbClr val="002060"/>
                </a:solidFill>
                <a:latin typeface="Albert Sans"/>
                <a:ea typeface="Albert Sans"/>
                <a:cs typeface="Albert Sans"/>
                <a:sym typeface="Albert Sans"/>
              </a:rPr>
              <a:t>app-routing.module</a:t>
            </a:r>
            <a:endParaRPr sz="1400" b="1" i="0" u="none" strike="noStrike" cap="none">
              <a:solidFill>
                <a:srgbClr val="00206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1" i="0" u="none" strike="noStrike" cap="none">
              <a:solidFill>
                <a:srgbClr val="002060"/>
              </a:solidFill>
              <a:latin typeface="Albert Sans"/>
              <a:ea typeface="Albert Sans"/>
              <a:cs typeface="Albert Sans"/>
              <a:sym typeface="Albert Sans"/>
            </a:endParaRPr>
          </a:p>
          <a:p>
            <a:pPr marL="753745" marR="58547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you run your Angular application,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is loaded first, and its associated 	HTML template is displayed.</a:t>
            </a:r>
            <a:endParaRPr/>
          </a:p>
          <a:p>
            <a:pPr marL="753745" marR="298450"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As users navigate to different routes (e.g., by clicking links or entering URLs), the Angular Router intercepts these navigation events and checks the routing configuration to determine which component should be displayed.</a:t>
            </a:r>
            <a:endParaRPr/>
          </a:p>
          <a:p>
            <a:pPr marL="753745" marR="250825" lvl="0" indent="-283844" algn="just" rtl="0">
              <a:lnSpc>
                <a:spcPct val="100000"/>
              </a:lnSpc>
              <a:spcBef>
                <a:spcPts val="0"/>
              </a:spcBef>
              <a:spcAft>
                <a:spcPts val="0"/>
              </a:spcAft>
              <a:buClr>
                <a:srgbClr val="000000"/>
              </a:buClr>
              <a:buSzPts val="1400"/>
              <a:buFont typeface="Arial"/>
              <a:buAutoNum type="arabicPeriod"/>
            </a:pPr>
            <a:r>
              <a:rPr lang="es" sz="1400" b="0" i="0" u="none" strike="noStrike" cap="none">
                <a:solidFill>
                  <a:srgbClr val="000000"/>
                </a:solidFill>
                <a:latin typeface="Albert Sans"/>
                <a:ea typeface="Albert Sans"/>
                <a:cs typeface="Albert Sans"/>
                <a:sym typeface="Albert Sans"/>
              </a:rPr>
              <a:t>When a route is matched, the associated component is instantiated and its template is rendered within the </a:t>
            </a:r>
            <a:r>
              <a:rPr lang="es" sz="1400" b="1" i="0" u="none" strike="noStrike" cap="none">
                <a:solidFill>
                  <a:srgbClr val="002060"/>
                </a:solidFill>
                <a:latin typeface="Albert Sans"/>
                <a:ea typeface="Albert Sans"/>
                <a:cs typeface="Albert Sans"/>
                <a:sym typeface="Albert Sans"/>
              </a:rPr>
              <a:t>&lt;router-outlet&gt;&lt;/router-outlet&gt;</a:t>
            </a:r>
            <a:r>
              <a:rPr lang="es" sz="1400" b="0" i="0" u="none" strike="noStrike" cap="none">
                <a:solidFill>
                  <a:srgbClr val="000000"/>
                </a:solidFill>
                <a:latin typeface="Albert Sans"/>
                <a:ea typeface="Albert Sans"/>
                <a:cs typeface="Albert Sans"/>
                <a:sym typeface="Albert Sans"/>
              </a:rPr>
              <a:t> of the </a:t>
            </a:r>
            <a:r>
              <a:rPr lang="es" sz="1400" b="1" i="0" u="none" strike="noStrike" cap="none">
                <a:solidFill>
                  <a:srgbClr val="002060"/>
                </a:solidFill>
                <a:latin typeface="Albert Sans"/>
                <a:ea typeface="Albert Sans"/>
                <a:cs typeface="Albert Sans"/>
                <a:sym typeface="Albert Sans"/>
              </a:rPr>
              <a:t>app.component</a:t>
            </a:r>
            <a:r>
              <a:rPr lang="es" sz="1400" b="0" i="0" u="none" strike="noStrike" cap="none">
                <a:solidFill>
                  <a:srgbClr val="000000"/>
                </a:solidFill>
                <a:latin typeface="Albert Sans"/>
                <a:ea typeface="Albert Sans"/>
                <a:cs typeface="Albert Sans"/>
                <a:sym typeface="Albert Sans"/>
              </a:rPr>
              <a:t>.</a:t>
            </a:r>
            <a:endParaRPr/>
          </a:p>
          <a:p>
            <a:pPr marL="469900" marR="5080" lvl="0" indent="0" algn="just" rtl="0">
              <a:lnSpc>
                <a:spcPct val="100000"/>
              </a:lnSpc>
              <a:spcBef>
                <a:spcPts val="2400"/>
              </a:spcBef>
              <a:spcAft>
                <a:spcPts val="0"/>
              </a:spcAft>
              <a:buNone/>
            </a:pPr>
            <a:r>
              <a:rPr lang="es" sz="1400" b="0" i="0" u="none" strike="noStrike" cap="none">
                <a:solidFill>
                  <a:srgbClr val="000000"/>
                </a:solidFill>
                <a:latin typeface="Albert Sans"/>
                <a:ea typeface="Albert Sans"/>
                <a:cs typeface="Albert Sans"/>
                <a:sym typeface="Albert Sans"/>
              </a:rPr>
              <a:t>In summary, the </a:t>
            </a:r>
            <a:r>
              <a:rPr lang="es" sz="1400" b="1" i="0" u="none" strike="noStrike" cap="none">
                <a:solidFill>
                  <a:srgbClr val="002060"/>
                </a:solidFill>
                <a:latin typeface="Albert Sans"/>
                <a:ea typeface="Albert Sans"/>
                <a:cs typeface="Albert Sans"/>
                <a:sym typeface="Albert Sans"/>
              </a:rPr>
              <a:t>app.component </a:t>
            </a:r>
            <a:r>
              <a:rPr lang="es" sz="1400" b="0" i="0" u="none" strike="noStrike" cap="none">
                <a:solidFill>
                  <a:srgbClr val="000000"/>
                </a:solidFill>
                <a:latin typeface="Albert Sans"/>
                <a:ea typeface="Albert Sans"/>
                <a:cs typeface="Albert Sans"/>
                <a:sym typeface="Albert Sans"/>
              </a:rPr>
              <a:t>serves as the root of your application's UI and provides a placeholder (</a:t>
            </a:r>
            <a:r>
              <a:rPr lang="es" sz="1400" b="1" i="0" u="none" strike="noStrike" cap="none">
                <a:solidFill>
                  <a:srgbClr val="002060"/>
                </a:solidFill>
                <a:latin typeface="Albert Sans"/>
                <a:ea typeface="Albert Sans"/>
                <a:cs typeface="Albert Sans"/>
                <a:sym typeface="Albert Sans"/>
              </a:rPr>
              <a:t>&lt;router-outlet&gt;</a:t>
            </a:r>
            <a:r>
              <a:rPr lang="es" sz="1400" b="0" i="0" u="none" strike="noStrike" cap="none">
                <a:solidFill>
                  <a:srgbClr val="000000"/>
                </a:solidFill>
                <a:latin typeface="Albert Sans"/>
                <a:ea typeface="Albert Sans"/>
                <a:cs typeface="Albert Sans"/>
                <a:sym typeface="Albert Sans"/>
              </a:rPr>
              <a:t>) for displaying the content of routed components. Routing configuration determines which component to load and display when specific URLs are accessed. This setup allows you to build a single-page application with multiple views (pages) that are loaded dynamically as users navigate through the application.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93" name="Google Shape;293;p11"/>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a:t>
            </a:r>
            <a:endParaRPr sz="2000" b="1" i="0" u="none" strike="noStrike" cap="none">
              <a:solidFill>
                <a:schemeClr val="lt1"/>
              </a:solidFill>
              <a:latin typeface="Figtree"/>
              <a:ea typeface="Figtree"/>
              <a:cs typeface="Figtree"/>
              <a:sym typeface="Figtree"/>
            </a:endParaRPr>
          </a:p>
        </p:txBody>
      </p:sp>
      <p:sp>
        <p:nvSpPr>
          <p:cNvPr id="294" name="Google Shape;294;p11"/>
          <p:cNvSpPr txBox="1"/>
          <p:nvPr/>
        </p:nvSpPr>
        <p:spPr>
          <a:xfrm>
            <a:off x="567967" y="926148"/>
            <a:ext cx="8008066" cy="364458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based on the route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it will open the </a:t>
            </a:r>
            <a:r>
              <a:rPr lang="es" sz="1400" b="1" i="0" u="none" strike="noStrike" cap="none">
                <a:solidFill>
                  <a:srgbClr val="002060"/>
                </a:solidFill>
                <a:latin typeface="Albert Sans"/>
                <a:ea typeface="Albert Sans"/>
                <a:cs typeface="Albert Sans"/>
                <a:sym typeface="Albert Sans"/>
              </a:rPr>
              <a:t>home.module</a:t>
            </a:r>
            <a:endParaRPr sz="1400" b="1" i="0" u="none" strike="noStrike" cap="none">
              <a:solidFill>
                <a:srgbClr val="002060"/>
              </a:solidFill>
              <a:latin typeface="Albert Sans"/>
              <a:ea typeface="Albert Sans"/>
              <a:cs typeface="Albert Sans"/>
              <a:sym typeface="Albert Sans"/>
            </a:endParaRPr>
          </a:p>
          <a:p>
            <a:pPr marL="12700" marR="210184" lvl="0" indent="0" algn="just" rtl="0">
              <a:lnSpc>
                <a:spcPct val="100000"/>
              </a:lnSpc>
              <a:spcBef>
                <a:spcPts val="2400"/>
              </a:spcBef>
              <a:spcAft>
                <a:spcPts val="0"/>
              </a:spcAft>
              <a:buNone/>
            </a:pPr>
            <a:r>
              <a:rPr lang="es" sz="1400" b="0" i="0" u="none" strike="noStrike" cap="none">
                <a:solidFill>
                  <a:srgbClr val="374151"/>
                </a:solidFill>
                <a:latin typeface="Albert Sans"/>
                <a:ea typeface="Albert Sans"/>
                <a:cs typeface="Albert Sans"/>
                <a:sym typeface="Albert Sans"/>
              </a:rPr>
              <a:t>Angular encourages the use of feature modules to organize and encapsulate related functionality within your application. Each feature module typically consists of its own components, services, and routing configuration.</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2400"/>
              </a:spcBef>
              <a:spcAft>
                <a:spcPts val="0"/>
              </a:spcAft>
              <a:buNone/>
            </a:pPr>
            <a:r>
              <a:rPr lang="es" sz="1400" b="1" i="0" u="none" strike="noStrike" cap="none">
                <a:solidFill>
                  <a:srgbClr val="002060"/>
                </a:solidFill>
                <a:latin typeface="Albert Sans"/>
                <a:ea typeface="Albert Sans"/>
                <a:cs typeface="Albert Sans"/>
                <a:sym typeface="Albert Sans"/>
              </a:rPr>
              <a:t>home.module.ts (Feature Module)</a:t>
            </a:r>
            <a:r>
              <a:rPr lang="es" sz="1400" b="1" i="0" u="none" strike="noStrike" cap="none">
                <a:solidFill>
                  <a:srgbClr val="374151"/>
                </a:solidFill>
                <a:latin typeface="Albert Sans"/>
                <a:ea typeface="Albert Sans"/>
                <a:cs typeface="Albert Sans"/>
                <a:sym typeface="Albert Sans"/>
              </a:rPr>
              <a:t>:</a:t>
            </a:r>
            <a:endParaRPr sz="1400" b="0" i="0" u="none" strike="noStrike" cap="none">
              <a:solidFill>
                <a:srgbClr val="000000"/>
              </a:solidFill>
              <a:latin typeface="Albert Sans"/>
              <a:ea typeface="Albert Sans"/>
              <a:cs typeface="Albert Sans"/>
              <a:sym typeface="Albert Sans"/>
            </a:endParaRPr>
          </a:p>
          <a:p>
            <a:pPr marL="12700" marR="5080"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home.module.ts file is a feature module specifically dedicated to the home page. It allows you to encapsulate all the components, services, and other features related to the home page in a self-contained module.</a:t>
            </a:r>
            <a:endParaRPr sz="1400" b="0" i="0" u="none" strike="noStrike" cap="none">
              <a:solidFill>
                <a:srgbClr val="000000"/>
              </a:solidFill>
              <a:latin typeface="Albert Sans"/>
              <a:ea typeface="Albert Sans"/>
              <a:cs typeface="Albert Sans"/>
              <a:sym typeface="Albert Sans"/>
            </a:endParaRPr>
          </a:p>
          <a:p>
            <a:pPr marL="12700" marR="32448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Within the home.module.ts file, you can declare the HomePage component, import and configure any necessary dependencies, and provide services or other resources specific to the home page.</a:t>
            </a:r>
            <a:endParaRPr sz="1400" b="0" i="0" u="none" strike="noStrike" cap="none">
              <a:solidFill>
                <a:srgbClr val="000000"/>
              </a:solidFill>
              <a:latin typeface="Albert Sans"/>
              <a:ea typeface="Albert Sans"/>
              <a:cs typeface="Albert Sans"/>
              <a:sym typeface="Albert Sans"/>
            </a:endParaRPr>
          </a:p>
          <a:p>
            <a:pPr marL="12700" marR="711835"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Feature modules like this help keep your code organized, maintainable, and easier to scale as your application grows.</a:t>
            </a:r>
            <a:endParaRPr sz="1400" b="0" i="0" u="none" strike="noStrike" cap="none">
              <a:solidFill>
                <a:srgbClr val="000000"/>
              </a:solidFill>
              <a:latin typeface="Albert Sans"/>
              <a:ea typeface="Albert Sans"/>
              <a:cs typeface="Albert Sans"/>
              <a:sym typeface="Albert Sans"/>
            </a:endParaRPr>
          </a:p>
        </p:txBody>
      </p:sp>
      <p:pic>
        <p:nvPicPr>
          <p:cNvPr id="295" name="Google Shape;295;p11"/>
          <p:cNvPicPr preferRelativeResize="0"/>
          <p:nvPr/>
        </p:nvPicPr>
        <p:blipFill rotWithShape="1">
          <a:blip r:embed="rId3">
            <a:alphaModFix/>
          </a:blip>
          <a:srcRect/>
          <a:stretch/>
        </p:blipFill>
        <p:spPr>
          <a:xfrm>
            <a:off x="3194565" y="915773"/>
            <a:ext cx="5717457" cy="4159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01" name="Google Shape;301;p12"/>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(2)</a:t>
            </a:r>
            <a:endParaRPr sz="2000" b="1" i="0" u="none" strike="noStrike" cap="none">
              <a:solidFill>
                <a:schemeClr val="lt1"/>
              </a:solidFill>
              <a:latin typeface="Figtree"/>
              <a:ea typeface="Figtree"/>
              <a:cs typeface="Figtree"/>
              <a:sym typeface="Figtree"/>
            </a:endParaRPr>
          </a:p>
        </p:txBody>
      </p:sp>
      <p:sp>
        <p:nvSpPr>
          <p:cNvPr id="302" name="Google Shape;302;p12"/>
          <p:cNvSpPr txBox="1"/>
          <p:nvPr/>
        </p:nvSpPr>
        <p:spPr>
          <a:xfrm>
            <a:off x="368107" y="835377"/>
            <a:ext cx="8457136" cy="1736373"/>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1" i="0" u="none" strike="noStrike" cap="none">
                <a:solidFill>
                  <a:srgbClr val="002060"/>
                </a:solidFill>
                <a:latin typeface="Albert Sans"/>
                <a:ea typeface="Albert Sans"/>
                <a:cs typeface="Albert Sans"/>
                <a:sym typeface="Albert Sans"/>
              </a:rPr>
              <a:t>home-routing.module.ts (Routing Configuration):</a:t>
            </a:r>
            <a:endParaRPr sz="1400" b="0" i="0" u="none" strike="noStrike" cap="none">
              <a:solidFill>
                <a:srgbClr val="002060"/>
              </a:solidFill>
              <a:latin typeface="Albert Sans"/>
              <a:ea typeface="Albert Sans"/>
              <a:cs typeface="Albert Sans"/>
              <a:sym typeface="Albert Sans"/>
            </a:endParaRPr>
          </a:p>
          <a:p>
            <a:pPr marL="12700" marR="438784" lvl="0" indent="-84455" algn="just"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The home-routing.module.ts file is used to define the routing configuration for the home page. It specifies how the home page is accessed and what component should be displayed when the user navigates to its route.</a:t>
            </a:r>
            <a:endParaRPr sz="1400" b="0" i="0" u="none" strike="noStrike" cap="none">
              <a:solidFill>
                <a:srgbClr val="000000"/>
              </a:solidFill>
              <a:latin typeface="Albert Sans"/>
              <a:ea typeface="Albert Sans"/>
              <a:cs typeface="Albert Sans"/>
              <a:sym typeface="Albert Sans"/>
            </a:endParaRPr>
          </a:p>
          <a:p>
            <a:pPr marL="12700" marR="235584"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This separation of routing configuration into a dedicated module allows for better organization and makes it easier to manage routes for specific parts of your application.</a:t>
            </a:r>
            <a:endParaRPr sz="1400" b="0" i="0" u="none" strike="noStrike" cap="none">
              <a:solidFill>
                <a:srgbClr val="000000"/>
              </a:solidFill>
              <a:latin typeface="Albert Sans"/>
              <a:ea typeface="Albert Sans"/>
              <a:cs typeface="Albert Sans"/>
              <a:sym typeface="Albert Sans"/>
            </a:endParaRPr>
          </a:p>
          <a:p>
            <a:pPr marL="12700" marR="5080" lvl="0" indent="-84455" algn="l" rtl="0">
              <a:lnSpc>
                <a:spcPct val="100000"/>
              </a:lnSpc>
              <a:spcBef>
                <a:spcPts val="0"/>
              </a:spcBef>
              <a:spcAft>
                <a:spcPts val="0"/>
              </a:spcAft>
              <a:buClr>
                <a:srgbClr val="000000"/>
              </a:buClr>
              <a:buSzPts val="1330"/>
              <a:buFont typeface="Arial"/>
              <a:buChar char="•"/>
            </a:pPr>
            <a:r>
              <a:rPr lang="es" sz="1400" b="0" i="0" u="none" strike="noStrike" cap="none">
                <a:solidFill>
                  <a:srgbClr val="374151"/>
                </a:solidFill>
                <a:latin typeface="Albert Sans"/>
                <a:ea typeface="Albert Sans"/>
                <a:cs typeface="Albert Sans"/>
                <a:sym typeface="Albert Sans"/>
              </a:rPr>
              <a:t>	It's a common practice to create a routing module for each feature module, which keeps your routing logic modular and easier to maintain.</a:t>
            </a:r>
            <a:endParaRPr sz="1400" b="0" i="0" u="none" strike="noStrike" cap="none">
              <a:solidFill>
                <a:srgbClr val="000000"/>
              </a:solidFill>
              <a:latin typeface="Albert Sans"/>
              <a:ea typeface="Albert Sans"/>
              <a:cs typeface="Albert Sans"/>
              <a:sym typeface="Albert Sans"/>
            </a:endParaRPr>
          </a:p>
        </p:txBody>
      </p:sp>
      <p:sp>
        <p:nvSpPr>
          <p:cNvPr id="303" name="Google Shape;303;p12"/>
          <p:cNvSpPr txBox="1"/>
          <p:nvPr/>
        </p:nvSpPr>
        <p:spPr>
          <a:xfrm>
            <a:off x="368107" y="2931755"/>
            <a:ext cx="1556385"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in the routing :</a:t>
            </a:r>
            <a:endParaRPr sz="1400" b="0" i="0" u="none" strike="noStrike" cap="none">
              <a:solidFill>
                <a:srgbClr val="000000"/>
              </a:solidFill>
              <a:latin typeface="Albert Sans"/>
              <a:ea typeface="Albert Sans"/>
              <a:cs typeface="Albert Sans"/>
              <a:sym typeface="Albert Sans"/>
            </a:endParaRPr>
          </a:p>
        </p:txBody>
      </p:sp>
      <p:pic>
        <p:nvPicPr>
          <p:cNvPr id="304" name="Google Shape;304;p12"/>
          <p:cNvPicPr preferRelativeResize="0"/>
          <p:nvPr/>
        </p:nvPicPr>
        <p:blipFill rotWithShape="1">
          <a:blip r:embed="rId3">
            <a:alphaModFix/>
          </a:blip>
          <a:srcRect/>
          <a:stretch/>
        </p:blipFill>
        <p:spPr>
          <a:xfrm>
            <a:off x="146836" y="3529087"/>
            <a:ext cx="2869070" cy="1296781"/>
          </a:xfrm>
          <a:prstGeom prst="rect">
            <a:avLst/>
          </a:prstGeom>
          <a:noFill/>
          <a:ln>
            <a:noFill/>
          </a:ln>
        </p:spPr>
      </p:pic>
      <p:pic>
        <p:nvPicPr>
          <p:cNvPr id="305" name="Google Shape;305;p12"/>
          <p:cNvPicPr preferRelativeResize="0"/>
          <p:nvPr/>
        </p:nvPicPr>
        <p:blipFill rotWithShape="1">
          <a:blip r:embed="rId4">
            <a:alphaModFix/>
          </a:blip>
          <a:srcRect/>
          <a:stretch/>
        </p:blipFill>
        <p:spPr>
          <a:xfrm>
            <a:off x="5961600" y="2629350"/>
            <a:ext cx="2305366" cy="2152124"/>
          </a:xfrm>
          <a:prstGeom prst="rect">
            <a:avLst/>
          </a:prstGeom>
          <a:noFill/>
          <a:ln>
            <a:noFill/>
          </a:ln>
        </p:spPr>
      </p:pic>
      <p:cxnSp>
        <p:nvCxnSpPr>
          <p:cNvPr id="306" name="Google Shape;306;p12"/>
          <p:cNvCxnSpPr/>
          <p:nvPr/>
        </p:nvCxnSpPr>
        <p:spPr>
          <a:xfrm rot="10800000" flipH="1">
            <a:off x="2304000" y="4003200"/>
            <a:ext cx="4749014" cy="273600"/>
          </a:xfrm>
          <a:prstGeom prst="straightConnector1">
            <a:avLst/>
          </a:prstGeom>
          <a:noFill/>
          <a:ln w="76200" cap="flat" cmpd="sng">
            <a:solidFill>
              <a:srgbClr val="0070C0"/>
            </a:solidFill>
            <a:prstDash val="solid"/>
            <a:round/>
            <a:headEnd type="none" w="sm" len="sm"/>
            <a:tailEnd type="triangle" w="med" len="med"/>
          </a:ln>
        </p:spPr>
      </p:cxnSp>
      <p:sp>
        <p:nvSpPr>
          <p:cNvPr id="307" name="Google Shape;307;p12"/>
          <p:cNvSpPr/>
          <p:nvPr/>
        </p:nvSpPr>
        <p:spPr>
          <a:xfrm>
            <a:off x="3015906" y="3211587"/>
            <a:ext cx="2484894" cy="633213"/>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8" name="Google Shape;308;p12"/>
          <p:cNvSpPr txBox="1"/>
          <p:nvPr/>
        </p:nvSpPr>
        <p:spPr>
          <a:xfrm>
            <a:off x="3168334" y="3306337"/>
            <a:ext cx="2234989" cy="443711"/>
          </a:xfrm>
          <a:prstGeom prst="rect">
            <a:avLst/>
          </a:prstGeom>
          <a:noFill/>
          <a:ln>
            <a:noFill/>
          </a:ln>
        </p:spPr>
        <p:txBody>
          <a:bodyPr spcFirstLastPara="1" wrap="square" lIns="0" tIns="12700" rIns="0" bIns="0" anchor="t" anchorCtr="0">
            <a:spAutoFit/>
          </a:bodyPr>
          <a:lstStyle/>
          <a:p>
            <a:pPr marL="0" marR="5080" lvl="0" indent="11113" algn="ctr"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related with component name in home.page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14" name="Google Shape;314;p13"/>
          <p:cNvSpPr/>
          <p:nvPr/>
        </p:nvSpPr>
        <p:spPr>
          <a:xfrm>
            <a:off x="538624" y="0"/>
            <a:ext cx="3154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Opening the home (3)</a:t>
            </a:r>
            <a:endParaRPr sz="2000" b="1" i="0" u="none" strike="noStrike" cap="none">
              <a:solidFill>
                <a:schemeClr val="lt1"/>
              </a:solidFill>
              <a:latin typeface="Figtree"/>
              <a:ea typeface="Figtree"/>
              <a:cs typeface="Figtree"/>
              <a:sym typeface="Figtree"/>
            </a:endParaRPr>
          </a:p>
        </p:txBody>
      </p:sp>
      <p:pic>
        <p:nvPicPr>
          <p:cNvPr id="315" name="Google Shape;315;p13"/>
          <p:cNvPicPr preferRelativeResize="0"/>
          <p:nvPr/>
        </p:nvPicPr>
        <p:blipFill rotWithShape="1">
          <a:blip r:embed="rId3">
            <a:alphaModFix/>
          </a:blip>
          <a:srcRect/>
          <a:stretch/>
        </p:blipFill>
        <p:spPr>
          <a:xfrm>
            <a:off x="318756" y="1290877"/>
            <a:ext cx="3015299" cy="3534991"/>
          </a:xfrm>
          <a:prstGeom prst="rect">
            <a:avLst/>
          </a:prstGeom>
          <a:noFill/>
          <a:ln>
            <a:noFill/>
          </a:ln>
        </p:spPr>
      </p:pic>
      <p:pic>
        <p:nvPicPr>
          <p:cNvPr id="316" name="Google Shape;316;p13"/>
          <p:cNvPicPr preferRelativeResize="0"/>
          <p:nvPr/>
        </p:nvPicPr>
        <p:blipFill rotWithShape="1">
          <a:blip r:embed="rId4">
            <a:alphaModFix/>
          </a:blip>
          <a:srcRect/>
          <a:stretch/>
        </p:blipFill>
        <p:spPr>
          <a:xfrm>
            <a:off x="6012000" y="360000"/>
            <a:ext cx="2593376" cy="4215340"/>
          </a:xfrm>
          <a:prstGeom prst="rect">
            <a:avLst/>
          </a:prstGeom>
          <a:noFill/>
          <a:ln>
            <a:noFill/>
          </a:ln>
        </p:spPr>
      </p:pic>
      <p:sp>
        <p:nvSpPr>
          <p:cNvPr id="317" name="Google Shape;317;p13"/>
          <p:cNvSpPr txBox="1"/>
          <p:nvPr/>
        </p:nvSpPr>
        <p:spPr>
          <a:xfrm>
            <a:off x="318756" y="894554"/>
            <a:ext cx="693039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Therefore the User Interface that will display is in </a:t>
            </a:r>
            <a:r>
              <a:rPr lang="es" sz="1400" b="1" i="0" u="none" strike="noStrike" cap="none">
                <a:solidFill>
                  <a:srgbClr val="002060"/>
                </a:solidFill>
                <a:latin typeface="Albert Sans"/>
                <a:ea typeface="Albert Sans"/>
                <a:cs typeface="Albert Sans"/>
                <a:sym typeface="Albert Sans"/>
              </a:rPr>
              <a:t>home.page.html</a:t>
            </a:r>
            <a:endParaRPr sz="1400" b="0" i="0" u="none" strike="noStrike" cap="none">
              <a:solidFill>
                <a:srgbClr val="002060"/>
              </a:solidFill>
              <a:latin typeface="Albert Sans"/>
              <a:ea typeface="Albert Sans"/>
              <a:cs typeface="Albert Sans"/>
              <a:sym typeface="Albert Sans"/>
            </a:endParaRPr>
          </a:p>
        </p:txBody>
      </p:sp>
      <p:cxnSp>
        <p:nvCxnSpPr>
          <p:cNvPr id="318" name="Google Shape;318;p13"/>
          <p:cNvCxnSpPr/>
          <p:nvPr/>
        </p:nvCxnSpPr>
        <p:spPr>
          <a:xfrm rot="10800000" flipH="1">
            <a:off x="3024000" y="3600450"/>
            <a:ext cx="3581588" cy="613778"/>
          </a:xfrm>
          <a:prstGeom prst="straightConnector1">
            <a:avLst/>
          </a:prstGeom>
          <a:noFill/>
          <a:ln w="76200" cap="flat" cmpd="sng">
            <a:solidFill>
              <a:srgbClr val="0070C0"/>
            </a:solidFill>
            <a:prstDash val="solid"/>
            <a:round/>
            <a:headEnd type="none" w="sm" len="sm"/>
            <a:tailEnd type="triangle" w="med" len="med"/>
          </a:ln>
        </p:spPr>
      </p:cxnSp>
      <p:cxnSp>
        <p:nvCxnSpPr>
          <p:cNvPr id="319" name="Google Shape;319;p13"/>
          <p:cNvCxnSpPr/>
          <p:nvPr/>
        </p:nvCxnSpPr>
        <p:spPr>
          <a:xfrm rot="10800000" flipH="1">
            <a:off x="2352675" y="1519200"/>
            <a:ext cx="3904125" cy="1809788"/>
          </a:xfrm>
          <a:prstGeom prst="straightConnector1">
            <a:avLst/>
          </a:prstGeom>
          <a:noFill/>
          <a:ln w="76200" cap="flat" cmpd="sng">
            <a:solidFill>
              <a:srgbClr val="0070C0"/>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25" name="Google Shape;325;p14"/>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a:t>
            </a:r>
            <a:endParaRPr sz="2000" b="1" i="0" u="none" strike="noStrike" cap="none">
              <a:solidFill>
                <a:schemeClr val="lt1"/>
              </a:solidFill>
              <a:latin typeface="Figtree"/>
              <a:ea typeface="Figtree"/>
              <a:cs typeface="Figtree"/>
              <a:sym typeface="Figtree"/>
            </a:endParaRPr>
          </a:p>
        </p:txBody>
      </p:sp>
      <p:sp>
        <p:nvSpPr>
          <p:cNvPr id="326" name="Google Shape;326;p14"/>
          <p:cNvSpPr txBox="1"/>
          <p:nvPr/>
        </p:nvSpPr>
        <p:spPr>
          <a:xfrm>
            <a:off x="386844" y="754694"/>
            <a:ext cx="8370311" cy="3894399"/>
          </a:xfrm>
          <a:prstGeom prst="rect">
            <a:avLst/>
          </a:prstGeom>
          <a:noFill/>
          <a:ln>
            <a:noFill/>
          </a:ln>
        </p:spPr>
        <p:txBody>
          <a:bodyPr spcFirstLastPara="1" wrap="square" lIns="0" tIns="12700" rIns="0" bIns="0" anchor="t" anchorCtr="0">
            <a:spAutoFit/>
          </a:bodyPr>
          <a:lstStyle/>
          <a:p>
            <a:pPr marL="12700" marR="7493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Angular, both components and pages are building blocks for creating the user interface of a web application, and they share many similarities. However, there are some key differences between the two:</a:t>
            </a:r>
            <a:endParaRPr sz="1100" b="0" i="0" u="none" strike="noStrike" cap="none">
              <a:solidFill>
                <a:srgbClr val="000000"/>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endParaRPr sz="1100" b="1" i="0" u="none" strike="noStrike" cap="none">
              <a:solidFill>
                <a:srgbClr val="374151"/>
              </a:solidFill>
              <a:latin typeface="Albert Sans"/>
              <a:ea typeface="Albert Sans"/>
              <a:cs typeface="Albert Sans"/>
              <a:sym typeface="Albert Sans"/>
            </a:endParaRPr>
          </a:p>
          <a:p>
            <a:pPr marL="12700" marR="74930" lvl="0" indent="0" algn="just" rtl="0">
              <a:lnSpc>
                <a:spcPct val="100000"/>
              </a:lnSpc>
              <a:spcBef>
                <a:spcPts val="100"/>
              </a:spcBef>
              <a:spcAft>
                <a:spcPts val="0"/>
              </a:spcAft>
              <a:buNone/>
            </a:pPr>
            <a:r>
              <a:rPr lang="es" sz="1100" b="1" i="0" u="none" strike="noStrike" cap="none">
                <a:solidFill>
                  <a:srgbClr val="002060"/>
                </a:solidFill>
                <a:latin typeface="Albert Sans"/>
                <a:ea typeface="Albert Sans"/>
                <a:cs typeface="Albert Sans"/>
                <a:sym typeface="Albert Sans"/>
              </a:rPr>
              <a:t>Role and Purpose:</a:t>
            </a:r>
            <a:endParaRPr sz="1100" b="0" i="0" u="none" strike="noStrike" cap="none">
              <a:solidFill>
                <a:srgbClr val="002060"/>
              </a:solidFill>
              <a:latin typeface="Albert Sans"/>
              <a:ea typeface="Albert Sans"/>
              <a:cs typeface="Albert Sans"/>
              <a:sym typeface="Albert Sans"/>
            </a:endParaRPr>
          </a:p>
          <a:p>
            <a:pPr marL="469900" marR="502284" lvl="0" indent="0" algn="just" rtl="0">
              <a:lnSpc>
                <a:spcPct val="100000"/>
              </a:lnSpc>
              <a:spcBef>
                <a:spcPts val="65"/>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000000"/>
                </a:solidFill>
                <a:latin typeface="Albert Sans"/>
                <a:ea typeface="Albert Sans"/>
                <a:cs typeface="Albert Sans"/>
                <a:sym typeface="Albert Sans"/>
              </a:rPr>
              <a:t>A component is a reusable, self-contained piece of UI functionality. It can represent various parts of a user interface, such as a button, form, header, or a widget. Components are designed to be highly reusable and can be used in different parts of an application.</a:t>
            </a:r>
            <a:endParaRPr/>
          </a:p>
          <a:p>
            <a:pPr marL="469900" marR="295910" lvl="0" indent="0" algn="just" rtl="0">
              <a:lnSpc>
                <a:spcPct val="994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A page, on the other hand, typically represents a top-level view or route in an application. It is a specific type of component that is often associated with a particular URL route. Pages are used to structure the application's navigation and present content that is meant to be displayed as a standalone view.</a:t>
            </a:r>
            <a:endParaRPr sz="1100" b="0" i="0" u="none" strike="noStrike" cap="none">
              <a:solidFill>
                <a:srgbClr val="374151"/>
              </a:solidFill>
              <a:latin typeface="Albert Sans"/>
              <a:ea typeface="Albert Sans"/>
              <a:cs typeface="Albert Sans"/>
              <a:sym typeface="Albert Sans"/>
            </a:endParaRPr>
          </a:p>
          <a:p>
            <a:pPr marL="469900" marR="295910" lvl="0" indent="0" algn="just" rtl="0">
              <a:lnSpc>
                <a:spcPct val="99400"/>
              </a:lnSpc>
              <a:spcBef>
                <a:spcPts val="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72272"/>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Routing</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5080"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are not directly associated with routing. They can be used on multiple pages or views, and they don't have their own routes.</a:t>
            </a:r>
            <a:endParaRPr sz="1100" b="0" i="0" u="none" strike="noStrike" cap="none">
              <a:solidFill>
                <a:srgbClr val="000000"/>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usually associated with specific routes in an application. When you navigate to a particular URL route, the corresponding page component is loaded and displayed.</a:t>
            </a:r>
            <a:endParaRPr sz="1100" b="0" i="0" u="none" strike="noStrike" cap="none">
              <a:solidFill>
                <a:srgbClr val="374151"/>
              </a:solidFill>
              <a:latin typeface="Albert Sans"/>
              <a:ea typeface="Albert Sans"/>
              <a:cs typeface="Albert Sans"/>
              <a:sym typeface="Albert Sans"/>
            </a:endParaRPr>
          </a:p>
          <a:p>
            <a:pPr marL="469900" marR="468630" lvl="0" indent="0" algn="just" rtl="0">
              <a:lnSpc>
                <a:spcPct val="100000"/>
              </a:lnSpc>
              <a:spcBef>
                <a:spcPts val="20"/>
              </a:spcBef>
              <a:spcAft>
                <a:spcPts val="0"/>
              </a:spcAft>
              <a:buNone/>
            </a:pPr>
            <a:endParaRPr sz="11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0"/>
              </a:spcBef>
              <a:spcAft>
                <a:spcPts val="0"/>
              </a:spcAft>
              <a:buNone/>
            </a:pPr>
            <a:r>
              <a:rPr lang="es" sz="1100" b="1" i="0" u="none" strike="noStrike" cap="none">
                <a:solidFill>
                  <a:srgbClr val="002060"/>
                </a:solidFill>
                <a:latin typeface="Albert Sans"/>
                <a:ea typeface="Albert Sans"/>
                <a:cs typeface="Albert Sans"/>
                <a:sym typeface="Albert Sans"/>
              </a:rPr>
              <a:t>Usage</a:t>
            </a:r>
            <a:r>
              <a:rPr lang="es" sz="1100" b="1" i="0" u="none" strike="noStrike" cap="none">
                <a:solidFill>
                  <a:srgbClr val="374151"/>
                </a:solidFill>
                <a:latin typeface="Albert Sans"/>
                <a:ea typeface="Albert Sans"/>
                <a:cs typeface="Albert Sans"/>
                <a:sym typeface="Albert Sans"/>
              </a:rPr>
              <a:t>:</a:t>
            </a:r>
            <a:endParaRPr sz="1100" b="0" i="0" u="none" strike="noStrike" cap="none">
              <a:solidFill>
                <a:srgbClr val="000000"/>
              </a:solidFill>
              <a:latin typeface="Albert Sans"/>
              <a:ea typeface="Albert Sans"/>
              <a:cs typeface="Albert Sans"/>
              <a:sym typeface="Albert Sans"/>
            </a:endParaRPr>
          </a:p>
          <a:p>
            <a:pPr marL="469900" marR="405765" lvl="0" indent="0" algn="just" rtl="0">
              <a:lnSpc>
                <a:spcPct val="100000"/>
              </a:lnSpc>
              <a:spcBef>
                <a:spcPts val="150"/>
              </a:spcBef>
              <a:spcAft>
                <a:spcPts val="0"/>
              </a:spcAft>
              <a:buNone/>
            </a:pPr>
            <a:r>
              <a:rPr lang="es" sz="1100" b="1" i="0" u="none" strike="noStrike" cap="none">
                <a:solidFill>
                  <a:srgbClr val="002060"/>
                </a:solidFill>
                <a:latin typeface="Albert Sans"/>
                <a:ea typeface="Albert Sans"/>
                <a:cs typeface="Albert Sans"/>
                <a:sym typeface="Albert Sans"/>
              </a:rPr>
              <a:t>Component</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Components can be used anywhere within an application, including within other components, pages, or even other components. They are often used to encapsulate and reuse UI functionality.</a:t>
            </a:r>
            <a:endParaRPr sz="1100" b="0" i="0" u="none" strike="noStrike" cap="none">
              <a:solidFill>
                <a:srgbClr val="000000"/>
              </a:solidFill>
              <a:latin typeface="Albert Sans"/>
              <a:ea typeface="Albert Sans"/>
              <a:cs typeface="Albert Sans"/>
              <a:sym typeface="Albert Sans"/>
            </a:endParaRPr>
          </a:p>
          <a:p>
            <a:pPr marL="469900" marR="107314" lvl="0" indent="0" algn="just" rtl="0">
              <a:lnSpc>
                <a:spcPct val="100000"/>
              </a:lnSpc>
              <a:spcBef>
                <a:spcPts val="15"/>
              </a:spcBef>
              <a:spcAft>
                <a:spcPts val="0"/>
              </a:spcAft>
              <a:buNone/>
            </a:pPr>
            <a:r>
              <a:rPr lang="es" sz="1100" b="1" i="0" u="none" strike="noStrike" cap="none">
                <a:solidFill>
                  <a:srgbClr val="002060"/>
                </a:solidFill>
                <a:latin typeface="Albert Sans"/>
                <a:ea typeface="Albert Sans"/>
                <a:cs typeface="Albert Sans"/>
                <a:sym typeface="Albert Sans"/>
              </a:rPr>
              <a:t>Page</a:t>
            </a:r>
            <a:r>
              <a:rPr lang="es" sz="1100" b="1" i="0" u="none" strike="noStrike" cap="none">
                <a:solidFill>
                  <a:srgbClr val="374151"/>
                </a:solidFill>
                <a:latin typeface="Albert Sans"/>
                <a:ea typeface="Albert Sans"/>
                <a:cs typeface="Albert Sans"/>
                <a:sym typeface="Albert Sans"/>
              </a:rPr>
              <a:t>: </a:t>
            </a:r>
            <a:r>
              <a:rPr lang="es" sz="1100" b="0" i="0" u="none" strike="noStrike" cap="none">
                <a:solidFill>
                  <a:srgbClr val="374151"/>
                </a:solidFill>
                <a:latin typeface="Albert Sans"/>
                <a:ea typeface="Albert Sans"/>
                <a:cs typeface="Albert Sans"/>
                <a:sym typeface="Albert Sans"/>
              </a:rPr>
              <a:t>Pages are typically used as the main content views that are loaded when you navigate to specific routes. They represent distinct sections or screens of an application.</a:t>
            </a:r>
            <a:endParaRPr sz="11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32" name="Google Shape;332;p15"/>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Angular Component vs Page (2)</a:t>
            </a:r>
            <a:endParaRPr sz="2000" b="1" i="0" u="none" strike="noStrike" cap="none">
              <a:solidFill>
                <a:schemeClr val="lt1"/>
              </a:solidFill>
              <a:latin typeface="Figtree"/>
              <a:ea typeface="Figtree"/>
              <a:cs typeface="Figtree"/>
              <a:sym typeface="Figtree"/>
            </a:endParaRPr>
          </a:p>
        </p:txBody>
      </p:sp>
      <p:sp>
        <p:nvSpPr>
          <p:cNvPr id="333" name="Google Shape;333;p15"/>
          <p:cNvSpPr txBox="1"/>
          <p:nvPr/>
        </p:nvSpPr>
        <p:spPr>
          <a:xfrm>
            <a:off x="372928" y="801067"/>
            <a:ext cx="8398143" cy="384720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Responsibilities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can have various responsibilities, depending on their specific use case. They can</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handle user input, display data, manage state, and interact with services or other components.</a:t>
            </a:r>
            <a:endParaRPr sz="1200" b="0" i="0" u="none" strike="noStrike" cap="none">
              <a:solidFill>
                <a:srgbClr val="000000"/>
              </a:solidFill>
              <a:latin typeface="Calibri"/>
              <a:ea typeface="Calibri"/>
              <a:cs typeface="Calibri"/>
              <a:sym typeface="Calibri"/>
            </a:endParaRPr>
          </a:p>
          <a:p>
            <a:pPr marL="469900" marR="320040" lvl="0" indent="0" algn="l" rtl="0">
              <a:lnSpc>
                <a:spcPct val="100000"/>
              </a:lnSpc>
              <a:spcBef>
                <a:spcPts val="18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primarily focus on presenting content and managing the high-level structure of a view. They may coordinate the display of multiple components and handle routing-related logic.</a:t>
            </a:r>
            <a:endParaRPr/>
          </a:p>
          <a:p>
            <a:pPr marL="469900" marR="320040" lvl="0" indent="0" algn="l" rtl="0">
              <a:lnSpc>
                <a:spcPct val="100000"/>
              </a:lnSpc>
              <a:spcBef>
                <a:spcPts val="18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Navigation</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Components do not handle navigation directly. They rely on routing and navigation services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45"/>
              </a:spcBef>
              <a:spcAft>
                <a:spcPts val="0"/>
              </a:spcAft>
              <a:buNone/>
            </a:pPr>
            <a:r>
              <a:rPr lang="es" sz="1200" b="0" i="0" u="none" strike="noStrike" cap="none">
                <a:solidFill>
                  <a:srgbClr val="000000"/>
                </a:solidFill>
                <a:latin typeface="Calibri"/>
                <a:ea typeface="Calibri"/>
                <a:cs typeface="Calibri"/>
                <a:sym typeface="Calibri"/>
              </a:rPr>
              <a:t>provided by Angular for navigation between different parts of an application.</a:t>
            </a:r>
            <a:endParaRPr sz="1200" b="0" i="0" u="none" strike="noStrike" cap="none">
              <a:solidFill>
                <a:srgbClr val="000000"/>
              </a:solidFill>
              <a:latin typeface="Calibri"/>
              <a:ea typeface="Calibri"/>
              <a:cs typeface="Calibri"/>
              <a:sym typeface="Calibri"/>
            </a:endParaRPr>
          </a:p>
          <a:p>
            <a:pPr marL="469900" marR="5080" lvl="0" indent="0" algn="l" rtl="0">
              <a:lnSpc>
                <a:spcPct val="100000"/>
              </a:lnSpc>
              <a:spcBef>
                <a:spcPts val="175"/>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Pages are designed to be navigated to directly through routing. They often serve as entry points to specific sections of an application.</a:t>
            </a:r>
            <a:endParaRPr/>
          </a:p>
          <a:p>
            <a:pPr marL="469900" marR="5080" lvl="0" indent="0" algn="l" rtl="0">
              <a:lnSpc>
                <a:spcPct val="100000"/>
              </a:lnSpc>
              <a:spcBef>
                <a:spcPts val="175"/>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Scope</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component is typically narrower, and it focuses on a specific UI element or feature.</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The scope of a page is broader, encompassing a complete view or screen within the application.</a:t>
            </a:r>
            <a:endParaRPr/>
          </a:p>
          <a:p>
            <a:pPr marL="469900" marR="0" lvl="0" indent="0" algn="l" rtl="0">
              <a:lnSpc>
                <a:spcPct val="100000"/>
              </a:lnSpc>
              <a:spcBef>
                <a:spcPts val="50"/>
              </a:spcBef>
              <a:spcAft>
                <a:spcPts val="0"/>
              </a:spcAft>
              <a:buNone/>
            </a:pPr>
            <a:endParaRPr sz="1200" b="0" i="0" u="none" strike="noStrike" cap="none">
              <a:solidFill>
                <a:srgbClr val="000000"/>
              </a:solidFill>
              <a:latin typeface="Calibri"/>
              <a:ea typeface="Calibri"/>
              <a:cs typeface="Calibri"/>
              <a:sym typeface="Calibri"/>
            </a:endParaRPr>
          </a:p>
          <a:p>
            <a:pPr marL="12700" marR="0" lvl="0" indent="0" algn="l" rtl="0">
              <a:lnSpc>
                <a:spcPct val="100000"/>
              </a:lnSpc>
              <a:spcBef>
                <a:spcPts val="45"/>
              </a:spcBef>
              <a:spcAft>
                <a:spcPts val="0"/>
              </a:spcAft>
              <a:buNone/>
            </a:pPr>
            <a:r>
              <a:rPr lang="es" sz="1200" b="1" i="0" u="none" strike="noStrike" cap="none">
                <a:solidFill>
                  <a:srgbClr val="002060"/>
                </a:solidFill>
                <a:latin typeface="Arial"/>
                <a:ea typeface="Arial"/>
                <a:cs typeface="Arial"/>
                <a:sym typeface="Arial"/>
              </a:rPr>
              <a:t>Examples</a:t>
            </a:r>
            <a:r>
              <a:rPr lang="es" sz="1200" b="0" i="0" u="none" strike="noStrike" cap="none">
                <a:solidFill>
                  <a:srgbClr val="000000"/>
                </a:solidFill>
                <a:latin typeface="Arial"/>
                <a:ea typeface="Arial"/>
                <a:cs typeface="Arial"/>
                <a:sym typeface="Arial"/>
              </a:rPr>
              <a:t>:</a:t>
            </a:r>
            <a:endParaRPr sz="1200" b="0" i="0" u="none" strike="noStrike" cap="none">
              <a:solidFill>
                <a:srgbClr val="000000"/>
              </a:solidFill>
              <a:latin typeface="Arial"/>
              <a:ea typeface="Arial"/>
              <a:cs typeface="Arial"/>
              <a:sym typeface="Arial"/>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Component</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components include buttons, input fields, date pickers, dropdown menus, and custom</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50"/>
              </a:spcBef>
              <a:spcAft>
                <a:spcPts val="0"/>
              </a:spcAft>
              <a:buNone/>
            </a:pPr>
            <a:r>
              <a:rPr lang="es" sz="1200" b="0" i="0" u="none" strike="noStrike" cap="none">
                <a:solidFill>
                  <a:srgbClr val="000000"/>
                </a:solidFill>
                <a:latin typeface="Calibri"/>
                <a:ea typeface="Calibri"/>
                <a:cs typeface="Calibri"/>
                <a:sym typeface="Calibri"/>
              </a:rPr>
              <a:t>widgets.</a:t>
            </a:r>
            <a:endParaRPr sz="1200" b="0" i="0" u="none" strike="noStrike" cap="none">
              <a:solidFill>
                <a:srgbClr val="000000"/>
              </a:solidFill>
              <a:latin typeface="Calibri"/>
              <a:ea typeface="Calibri"/>
              <a:cs typeface="Calibri"/>
              <a:sym typeface="Calibri"/>
            </a:endParaRPr>
          </a:p>
          <a:p>
            <a:pPr marL="469900" marR="0" lvl="0" indent="0" algn="l" rtl="0">
              <a:lnSpc>
                <a:spcPct val="100000"/>
              </a:lnSpc>
              <a:spcBef>
                <a:spcPts val="0"/>
              </a:spcBef>
              <a:spcAft>
                <a:spcPts val="0"/>
              </a:spcAft>
              <a:buNone/>
            </a:pPr>
            <a:r>
              <a:rPr lang="es" sz="1200" b="1" i="0" u="none" strike="noStrike" cap="none">
                <a:solidFill>
                  <a:srgbClr val="002060"/>
                </a:solidFill>
                <a:latin typeface="Arial"/>
                <a:ea typeface="Arial"/>
                <a:cs typeface="Arial"/>
                <a:sym typeface="Arial"/>
              </a:rPr>
              <a:t>Page</a:t>
            </a:r>
            <a:r>
              <a:rPr lang="es" sz="1200" b="0" i="0" u="none" strike="noStrike" cap="none">
                <a:solidFill>
                  <a:srgbClr val="000000"/>
                </a:solidFill>
                <a:latin typeface="Arial"/>
                <a:ea typeface="Arial"/>
                <a:cs typeface="Arial"/>
                <a:sym typeface="Arial"/>
              </a:rPr>
              <a:t>: </a:t>
            </a:r>
            <a:r>
              <a:rPr lang="es" sz="1200" b="0" i="0" u="none" strike="noStrike" cap="none">
                <a:solidFill>
                  <a:srgbClr val="000000"/>
                </a:solidFill>
                <a:latin typeface="Calibri"/>
                <a:ea typeface="Calibri"/>
                <a:cs typeface="Calibri"/>
                <a:sym typeface="Calibri"/>
              </a:rPr>
              <a:t>Examples of pages include a home page, login page, product details page, and user profile page.</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6"/>
          <p:cNvSpPr txBox="1">
            <a:spLocks noGrp="1"/>
          </p:cNvSpPr>
          <p:nvPr>
            <p:ph type="title"/>
          </p:nvPr>
        </p:nvSpPr>
        <p:spPr>
          <a:xfrm>
            <a:off x="0" y="2958768"/>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Angular Route</a:t>
            </a:r>
            <a:endParaRPr sz="4000">
              <a:solidFill>
                <a:schemeClr val="lt1"/>
              </a:solidFill>
              <a:latin typeface="Figtree"/>
              <a:ea typeface="Figtree"/>
              <a:cs typeface="Figtree"/>
              <a:sym typeface="Figtree"/>
            </a:endParaRPr>
          </a:p>
        </p:txBody>
      </p:sp>
      <p:sp>
        <p:nvSpPr>
          <p:cNvPr id="339" name="Google Shape;339;p16"/>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18</a:t>
            </a:fld>
            <a:endParaRPr/>
          </a:p>
        </p:txBody>
      </p:sp>
      <p:sp>
        <p:nvSpPr>
          <p:cNvPr id="340" name="Google Shape;340;p1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341" name="Google Shape;341;p16"/>
          <p:cNvPicPr preferRelativeResize="0"/>
          <p:nvPr/>
        </p:nvPicPr>
        <p:blipFill rotWithShape="1">
          <a:blip r:embed="rId3">
            <a:alphaModFix/>
          </a:blip>
          <a:srcRect/>
          <a:stretch/>
        </p:blipFill>
        <p:spPr>
          <a:xfrm>
            <a:off x="3500591" y="973617"/>
            <a:ext cx="2142818" cy="1598133"/>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47" name="Google Shape;347;p17"/>
          <p:cNvSpPr/>
          <p:nvPr/>
        </p:nvSpPr>
        <p:spPr>
          <a:xfrm>
            <a:off x="538624" y="0"/>
            <a:ext cx="2852276"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New Page</a:t>
            </a:r>
            <a:endParaRPr sz="2000" b="1" i="0" u="none" strike="noStrike" cap="none">
              <a:solidFill>
                <a:schemeClr val="lt1"/>
              </a:solidFill>
              <a:latin typeface="Figtree"/>
              <a:ea typeface="Figtree"/>
              <a:cs typeface="Figtree"/>
              <a:sym typeface="Figtree"/>
            </a:endParaRPr>
          </a:p>
        </p:txBody>
      </p:sp>
      <p:sp>
        <p:nvSpPr>
          <p:cNvPr id="348" name="Google Shape;348;p17"/>
          <p:cNvSpPr txBox="1"/>
          <p:nvPr/>
        </p:nvSpPr>
        <p:spPr>
          <a:xfrm>
            <a:off x="368107" y="997440"/>
            <a:ext cx="8252018" cy="68480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will create new page and open it with a link in the home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0"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If the ionic is served, stop it by press </a:t>
            </a:r>
            <a:r>
              <a:rPr lang="es" sz="1400" b="1" i="0" u="none" strike="noStrike" cap="none">
                <a:solidFill>
                  <a:srgbClr val="002060"/>
                </a:solidFill>
                <a:latin typeface="Albert Sans"/>
                <a:ea typeface="Albert Sans"/>
                <a:cs typeface="Albert Sans"/>
                <a:sym typeface="Albert Sans"/>
              </a:rPr>
              <a:t>Ctrl + C</a:t>
            </a:r>
            <a:r>
              <a:rPr lang="es" sz="1400" b="0" i="0" u="none" strike="noStrike" cap="none">
                <a:solidFill>
                  <a:srgbClr val="374151"/>
                </a:solidFill>
                <a:latin typeface="Albert Sans"/>
                <a:ea typeface="Albert Sans"/>
                <a:cs typeface="Albert Sans"/>
                <a:sym typeface="Albert Sans"/>
              </a:rPr>
              <a:t> . then type this to create about page:</a:t>
            </a:r>
            <a:endParaRPr sz="1400" b="0" i="0" u="none" strike="noStrike" cap="none">
              <a:solidFill>
                <a:srgbClr val="000000"/>
              </a:solidFill>
              <a:latin typeface="Albert Sans"/>
              <a:ea typeface="Albert Sans"/>
              <a:cs typeface="Albert Sans"/>
              <a:sym typeface="Albert Sans"/>
            </a:endParaRPr>
          </a:p>
        </p:txBody>
      </p:sp>
      <p:sp>
        <p:nvSpPr>
          <p:cNvPr id="349" name="Google Shape;349;p17"/>
          <p:cNvSpPr txBox="1"/>
          <p:nvPr/>
        </p:nvSpPr>
        <p:spPr>
          <a:xfrm>
            <a:off x="2395855" y="1774576"/>
            <a:ext cx="435229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400" b="1" i="0" u="none" strike="noStrike" cap="none">
                <a:solidFill>
                  <a:srgbClr val="023DFF"/>
                </a:solidFill>
                <a:latin typeface="Calibri"/>
                <a:ea typeface="Calibri"/>
                <a:cs typeface="Calibri"/>
                <a:sym typeface="Calibri"/>
              </a:rPr>
              <a:t>ionic generate page about</a:t>
            </a:r>
            <a:endParaRPr sz="2400" b="1" i="0" u="none" strike="noStrike" cap="none">
              <a:solidFill>
                <a:srgbClr val="000000"/>
              </a:solidFill>
              <a:latin typeface="Calibri"/>
              <a:ea typeface="Calibri"/>
              <a:cs typeface="Calibri"/>
              <a:sym typeface="Calibri"/>
            </a:endParaRPr>
          </a:p>
        </p:txBody>
      </p:sp>
      <p:pic>
        <p:nvPicPr>
          <p:cNvPr id="350" name="Google Shape;350;p17"/>
          <p:cNvPicPr preferRelativeResize="0"/>
          <p:nvPr/>
        </p:nvPicPr>
        <p:blipFill rotWithShape="1">
          <a:blip r:embed="rId3">
            <a:alphaModFix/>
          </a:blip>
          <a:srcRect/>
          <a:stretch/>
        </p:blipFill>
        <p:spPr>
          <a:xfrm>
            <a:off x="368107" y="2810389"/>
            <a:ext cx="3949956" cy="1864396"/>
          </a:xfrm>
          <a:prstGeom prst="rect">
            <a:avLst/>
          </a:prstGeom>
          <a:noFill/>
          <a:ln>
            <a:noFill/>
          </a:ln>
        </p:spPr>
      </p:pic>
      <p:pic>
        <p:nvPicPr>
          <p:cNvPr id="351" name="Google Shape;351;p17"/>
          <p:cNvPicPr preferRelativeResize="0"/>
          <p:nvPr/>
        </p:nvPicPr>
        <p:blipFill rotWithShape="1">
          <a:blip r:embed="rId4">
            <a:alphaModFix/>
          </a:blip>
          <a:srcRect/>
          <a:stretch/>
        </p:blipFill>
        <p:spPr>
          <a:xfrm>
            <a:off x="4439012" y="2797610"/>
            <a:ext cx="4058816" cy="1864397"/>
          </a:xfrm>
          <a:prstGeom prst="rect">
            <a:avLst/>
          </a:prstGeom>
          <a:noFill/>
          <a:ln>
            <a:noFill/>
          </a:ln>
        </p:spPr>
      </p:pic>
      <p:sp>
        <p:nvSpPr>
          <p:cNvPr id="352" name="Google Shape;352;p17"/>
          <p:cNvSpPr/>
          <p:nvPr/>
        </p:nvSpPr>
        <p:spPr>
          <a:xfrm>
            <a:off x="4453937" y="3883528"/>
            <a:ext cx="4256722" cy="777137"/>
          </a:xfrm>
          <a:custGeom>
            <a:avLst/>
            <a:gdLst/>
            <a:ahLst/>
            <a:cxnLst/>
            <a:rect l="l" t="t" r="r" b="b"/>
            <a:pathLst>
              <a:path w="5208905" h="1028064" extrusionOk="0">
                <a:moveTo>
                  <a:pt x="0" y="513868"/>
                </a:moveTo>
                <a:lnTo>
                  <a:pt x="9559" y="469529"/>
                </a:lnTo>
                <a:lnTo>
                  <a:pt x="37716" y="426238"/>
                </a:lnTo>
                <a:lnTo>
                  <a:pt x="66433" y="398035"/>
                </a:lnTo>
                <a:lnTo>
                  <a:pt x="102837" y="370412"/>
                </a:lnTo>
                <a:lnTo>
                  <a:pt x="146695" y="343415"/>
                </a:lnTo>
                <a:lnTo>
                  <a:pt x="197777" y="317088"/>
                </a:lnTo>
                <a:lnTo>
                  <a:pt x="255850" y="291479"/>
                </a:lnTo>
                <a:lnTo>
                  <a:pt x="320684" y="266632"/>
                </a:lnTo>
                <a:lnTo>
                  <a:pt x="392046" y="242593"/>
                </a:lnTo>
                <a:lnTo>
                  <a:pt x="430102" y="230891"/>
                </a:lnTo>
                <a:lnTo>
                  <a:pt x="469704" y="219408"/>
                </a:lnTo>
                <a:lnTo>
                  <a:pt x="510822" y="208150"/>
                </a:lnTo>
                <a:lnTo>
                  <a:pt x="553428" y="197123"/>
                </a:lnTo>
                <a:lnTo>
                  <a:pt x="597492" y="186332"/>
                </a:lnTo>
                <a:lnTo>
                  <a:pt x="642985" y="175784"/>
                </a:lnTo>
                <a:lnTo>
                  <a:pt x="689879" y="165482"/>
                </a:lnTo>
                <a:lnTo>
                  <a:pt x="738144" y="155435"/>
                </a:lnTo>
                <a:lnTo>
                  <a:pt x="787752" y="145647"/>
                </a:lnTo>
                <a:lnTo>
                  <a:pt x="838674" y="136123"/>
                </a:lnTo>
                <a:lnTo>
                  <a:pt x="890880" y="126870"/>
                </a:lnTo>
                <a:lnTo>
                  <a:pt x="944342" y="117894"/>
                </a:lnTo>
                <a:lnTo>
                  <a:pt x="999030" y="109199"/>
                </a:lnTo>
                <a:lnTo>
                  <a:pt x="1054916" y="100793"/>
                </a:lnTo>
                <a:lnTo>
                  <a:pt x="1111972" y="92679"/>
                </a:lnTo>
                <a:lnTo>
                  <a:pt x="1170167" y="84865"/>
                </a:lnTo>
                <a:lnTo>
                  <a:pt x="1229473" y="77356"/>
                </a:lnTo>
                <a:lnTo>
                  <a:pt x="1289861" y="70158"/>
                </a:lnTo>
                <a:lnTo>
                  <a:pt x="1351302" y="63275"/>
                </a:lnTo>
                <a:lnTo>
                  <a:pt x="1413767" y="56715"/>
                </a:lnTo>
                <a:lnTo>
                  <a:pt x="1477227" y="50483"/>
                </a:lnTo>
                <a:lnTo>
                  <a:pt x="1541654" y="44584"/>
                </a:lnTo>
                <a:lnTo>
                  <a:pt x="1607017" y="39024"/>
                </a:lnTo>
                <a:lnTo>
                  <a:pt x="1673289" y="33809"/>
                </a:lnTo>
                <a:lnTo>
                  <a:pt x="1740441" y="28945"/>
                </a:lnTo>
                <a:lnTo>
                  <a:pt x="1808442" y="24437"/>
                </a:lnTo>
                <a:lnTo>
                  <a:pt x="1877265" y="20291"/>
                </a:lnTo>
                <a:lnTo>
                  <a:pt x="1946881" y="16513"/>
                </a:lnTo>
                <a:lnTo>
                  <a:pt x="2017259" y="13108"/>
                </a:lnTo>
                <a:lnTo>
                  <a:pt x="2088373" y="10082"/>
                </a:lnTo>
                <a:lnTo>
                  <a:pt x="2160192" y="7441"/>
                </a:lnTo>
                <a:lnTo>
                  <a:pt x="2232688" y="5191"/>
                </a:lnTo>
                <a:lnTo>
                  <a:pt x="2305831" y="3338"/>
                </a:lnTo>
                <a:lnTo>
                  <a:pt x="2379593" y="1886"/>
                </a:lnTo>
                <a:lnTo>
                  <a:pt x="2453945" y="842"/>
                </a:lnTo>
                <a:lnTo>
                  <a:pt x="2528858" y="211"/>
                </a:lnTo>
                <a:lnTo>
                  <a:pt x="2604303" y="0"/>
                </a:lnTo>
                <a:lnTo>
                  <a:pt x="2679747" y="211"/>
                </a:lnTo>
                <a:lnTo>
                  <a:pt x="2754660" y="842"/>
                </a:lnTo>
                <a:lnTo>
                  <a:pt x="2829012" y="1886"/>
                </a:lnTo>
                <a:lnTo>
                  <a:pt x="2902774" y="3338"/>
                </a:lnTo>
                <a:lnTo>
                  <a:pt x="2975917" y="5191"/>
                </a:lnTo>
                <a:lnTo>
                  <a:pt x="3048413" y="7441"/>
                </a:lnTo>
                <a:lnTo>
                  <a:pt x="3120232" y="10082"/>
                </a:lnTo>
                <a:lnTo>
                  <a:pt x="3191346" y="13108"/>
                </a:lnTo>
                <a:lnTo>
                  <a:pt x="3261725" y="16513"/>
                </a:lnTo>
                <a:lnTo>
                  <a:pt x="3331340" y="20291"/>
                </a:lnTo>
                <a:lnTo>
                  <a:pt x="3400163" y="24437"/>
                </a:lnTo>
                <a:lnTo>
                  <a:pt x="3468165" y="28945"/>
                </a:lnTo>
                <a:lnTo>
                  <a:pt x="3535316" y="33809"/>
                </a:lnTo>
                <a:lnTo>
                  <a:pt x="3601588" y="39024"/>
                </a:lnTo>
                <a:lnTo>
                  <a:pt x="3666952" y="44584"/>
                </a:lnTo>
                <a:lnTo>
                  <a:pt x="3731378" y="50483"/>
                </a:lnTo>
                <a:lnTo>
                  <a:pt x="3794838" y="56715"/>
                </a:lnTo>
                <a:lnTo>
                  <a:pt x="3857303" y="63275"/>
                </a:lnTo>
                <a:lnTo>
                  <a:pt x="3918744" y="70158"/>
                </a:lnTo>
                <a:lnTo>
                  <a:pt x="3979133" y="77356"/>
                </a:lnTo>
                <a:lnTo>
                  <a:pt x="4038439" y="84865"/>
                </a:lnTo>
                <a:lnTo>
                  <a:pt x="4096634" y="92679"/>
                </a:lnTo>
                <a:lnTo>
                  <a:pt x="4153689" y="100793"/>
                </a:lnTo>
                <a:lnTo>
                  <a:pt x="4209575" y="109199"/>
                </a:lnTo>
                <a:lnTo>
                  <a:pt x="4264264" y="117894"/>
                </a:lnTo>
                <a:lnTo>
                  <a:pt x="4317726" y="126870"/>
                </a:lnTo>
                <a:lnTo>
                  <a:pt x="4369932" y="136123"/>
                </a:lnTo>
                <a:lnTo>
                  <a:pt x="4420853" y="145647"/>
                </a:lnTo>
                <a:lnTo>
                  <a:pt x="4470461" y="155435"/>
                </a:lnTo>
                <a:lnTo>
                  <a:pt x="4518727" y="165482"/>
                </a:lnTo>
                <a:lnTo>
                  <a:pt x="4565621" y="175784"/>
                </a:lnTo>
                <a:lnTo>
                  <a:pt x="4611114" y="186332"/>
                </a:lnTo>
                <a:lnTo>
                  <a:pt x="4655178" y="197123"/>
                </a:lnTo>
                <a:lnTo>
                  <a:pt x="4697783" y="208150"/>
                </a:lnTo>
                <a:lnTo>
                  <a:pt x="4738902" y="219408"/>
                </a:lnTo>
                <a:lnTo>
                  <a:pt x="4778503" y="230891"/>
                </a:lnTo>
                <a:lnTo>
                  <a:pt x="4816560" y="242593"/>
                </a:lnTo>
                <a:lnTo>
                  <a:pt x="4853043" y="254508"/>
                </a:lnTo>
                <a:lnTo>
                  <a:pt x="4921169" y="278957"/>
                </a:lnTo>
                <a:lnTo>
                  <a:pt x="4982652" y="304191"/>
                </a:lnTo>
                <a:lnTo>
                  <a:pt x="5037258" y="330165"/>
                </a:lnTo>
                <a:lnTo>
                  <a:pt x="5084758" y="356832"/>
                </a:lnTo>
                <a:lnTo>
                  <a:pt x="5124918" y="384148"/>
                </a:lnTo>
                <a:lnTo>
                  <a:pt x="5157507" y="412067"/>
                </a:lnTo>
                <a:lnTo>
                  <a:pt x="5191689" y="454975"/>
                </a:lnTo>
                <a:lnTo>
                  <a:pt x="5207535" y="498981"/>
                </a:lnTo>
                <a:lnTo>
                  <a:pt x="5208607" y="513868"/>
                </a:lnTo>
                <a:lnTo>
                  <a:pt x="5207535" y="528754"/>
                </a:lnTo>
                <a:lnTo>
                  <a:pt x="5191689" y="572760"/>
                </a:lnTo>
                <a:lnTo>
                  <a:pt x="5157507" y="615668"/>
                </a:lnTo>
                <a:lnTo>
                  <a:pt x="5124918" y="643587"/>
                </a:lnTo>
                <a:lnTo>
                  <a:pt x="5084758" y="670903"/>
                </a:lnTo>
                <a:lnTo>
                  <a:pt x="5037258" y="697570"/>
                </a:lnTo>
                <a:lnTo>
                  <a:pt x="4982652" y="723544"/>
                </a:lnTo>
                <a:lnTo>
                  <a:pt x="4921169" y="748778"/>
                </a:lnTo>
                <a:lnTo>
                  <a:pt x="4853043" y="773227"/>
                </a:lnTo>
                <a:lnTo>
                  <a:pt x="4816560" y="785142"/>
                </a:lnTo>
                <a:lnTo>
                  <a:pt x="4778503" y="796844"/>
                </a:lnTo>
                <a:lnTo>
                  <a:pt x="4738902" y="808327"/>
                </a:lnTo>
                <a:lnTo>
                  <a:pt x="4697783" y="819585"/>
                </a:lnTo>
                <a:lnTo>
                  <a:pt x="4655178" y="830612"/>
                </a:lnTo>
                <a:lnTo>
                  <a:pt x="4611114" y="841403"/>
                </a:lnTo>
                <a:lnTo>
                  <a:pt x="4565621" y="851951"/>
                </a:lnTo>
                <a:lnTo>
                  <a:pt x="4518727" y="862253"/>
                </a:lnTo>
                <a:lnTo>
                  <a:pt x="4470461" y="872300"/>
                </a:lnTo>
                <a:lnTo>
                  <a:pt x="4420853" y="882088"/>
                </a:lnTo>
                <a:lnTo>
                  <a:pt x="4369932" y="891612"/>
                </a:lnTo>
                <a:lnTo>
                  <a:pt x="4317726" y="900865"/>
                </a:lnTo>
                <a:lnTo>
                  <a:pt x="4264264" y="909841"/>
                </a:lnTo>
                <a:lnTo>
                  <a:pt x="4209575" y="918536"/>
                </a:lnTo>
                <a:lnTo>
                  <a:pt x="4153689" y="926942"/>
                </a:lnTo>
                <a:lnTo>
                  <a:pt x="4096634" y="935056"/>
                </a:lnTo>
                <a:lnTo>
                  <a:pt x="4038439" y="942870"/>
                </a:lnTo>
                <a:lnTo>
                  <a:pt x="3979133" y="950379"/>
                </a:lnTo>
                <a:lnTo>
                  <a:pt x="3918744" y="957577"/>
                </a:lnTo>
                <a:lnTo>
                  <a:pt x="3857303" y="964460"/>
                </a:lnTo>
                <a:lnTo>
                  <a:pt x="3794838" y="971020"/>
                </a:lnTo>
                <a:lnTo>
                  <a:pt x="3731378" y="977252"/>
                </a:lnTo>
                <a:lnTo>
                  <a:pt x="3666952" y="983151"/>
                </a:lnTo>
                <a:lnTo>
                  <a:pt x="3601588" y="988711"/>
                </a:lnTo>
                <a:lnTo>
                  <a:pt x="3535316" y="993926"/>
                </a:lnTo>
                <a:lnTo>
                  <a:pt x="3468165" y="998790"/>
                </a:lnTo>
                <a:lnTo>
                  <a:pt x="3400163" y="1003298"/>
                </a:lnTo>
                <a:lnTo>
                  <a:pt x="3331340" y="1007444"/>
                </a:lnTo>
                <a:lnTo>
                  <a:pt x="3261725" y="1011222"/>
                </a:lnTo>
                <a:lnTo>
                  <a:pt x="3191346" y="1014627"/>
                </a:lnTo>
                <a:lnTo>
                  <a:pt x="3120232" y="1017653"/>
                </a:lnTo>
                <a:lnTo>
                  <a:pt x="3048413" y="1020294"/>
                </a:lnTo>
                <a:lnTo>
                  <a:pt x="2975917" y="1022544"/>
                </a:lnTo>
                <a:lnTo>
                  <a:pt x="2902774" y="1024398"/>
                </a:lnTo>
                <a:lnTo>
                  <a:pt x="2829012" y="1025849"/>
                </a:lnTo>
                <a:lnTo>
                  <a:pt x="2754660" y="1026893"/>
                </a:lnTo>
                <a:lnTo>
                  <a:pt x="2679747" y="1027524"/>
                </a:lnTo>
                <a:lnTo>
                  <a:pt x="2604303" y="1027736"/>
                </a:lnTo>
                <a:lnTo>
                  <a:pt x="2528858" y="1027524"/>
                </a:lnTo>
                <a:lnTo>
                  <a:pt x="2453945" y="1026893"/>
                </a:lnTo>
                <a:lnTo>
                  <a:pt x="2379593" y="1025849"/>
                </a:lnTo>
                <a:lnTo>
                  <a:pt x="2305831" y="1024398"/>
                </a:lnTo>
                <a:lnTo>
                  <a:pt x="2232688" y="1022544"/>
                </a:lnTo>
                <a:lnTo>
                  <a:pt x="2160192" y="1020294"/>
                </a:lnTo>
                <a:lnTo>
                  <a:pt x="2088373" y="1017653"/>
                </a:lnTo>
                <a:lnTo>
                  <a:pt x="2017259" y="1014627"/>
                </a:lnTo>
                <a:lnTo>
                  <a:pt x="1946881" y="1011222"/>
                </a:lnTo>
                <a:lnTo>
                  <a:pt x="1877265" y="1007444"/>
                </a:lnTo>
                <a:lnTo>
                  <a:pt x="1808442" y="1003298"/>
                </a:lnTo>
                <a:lnTo>
                  <a:pt x="1740441" y="998790"/>
                </a:lnTo>
                <a:lnTo>
                  <a:pt x="1673289" y="993926"/>
                </a:lnTo>
                <a:lnTo>
                  <a:pt x="1607017" y="988711"/>
                </a:lnTo>
                <a:lnTo>
                  <a:pt x="1541654" y="983151"/>
                </a:lnTo>
                <a:lnTo>
                  <a:pt x="1477227" y="977252"/>
                </a:lnTo>
                <a:lnTo>
                  <a:pt x="1413767" y="971020"/>
                </a:lnTo>
                <a:lnTo>
                  <a:pt x="1351302" y="964460"/>
                </a:lnTo>
                <a:lnTo>
                  <a:pt x="1289861" y="957577"/>
                </a:lnTo>
                <a:lnTo>
                  <a:pt x="1229473" y="950379"/>
                </a:lnTo>
                <a:lnTo>
                  <a:pt x="1170167" y="942870"/>
                </a:lnTo>
                <a:lnTo>
                  <a:pt x="1111972" y="935056"/>
                </a:lnTo>
                <a:lnTo>
                  <a:pt x="1054916" y="926942"/>
                </a:lnTo>
                <a:lnTo>
                  <a:pt x="999030" y="918536"/>
                </a:lnTo>
                <a:lnTo>
                  <a:pt x="944342" y="909841"/>
                </a:lnTo>
                <a:lnTo>
                  <a:pt x="890880" y="900865"/>
                </a:lnTo>
                <a:lnTo>
                  <a:pt x="838674" y="891612"/>
                </a:lnTo>
                <a:lnTo>
                  <a:pt x="787752" y="882088"/>
                </a:lnTo>
                <a:lnTo>
                  <a:pt x="738144" y="872300"/>
                </a:lnTo>
                <a:lnTo>
                  <a:pt x="689879" y="862253"/>
                </a:lnTo>
                <a:lnTo>
                  <a:pt x="642985" y="851951"/>
                </a:lnTo>
                <a:lnTo>
                  <a:pt x="597492" y="841403"/>
                </a:lnTo>
                <a:lnTo>
                  <a:pt x="553428" y="830612"/>
                </a:lnTo>
                <a:lnTo>
                  <a:pt x="510822" y="819585"/>
                </a:lnTo>
                <a:lnTo>
                  <a:pt x="469704" y="808327"/>
                </a:lnTo>
                <a:lnTo>
                  <a:pt x="430102" y="796844"/>
                </a:lnTo>
                <a:lnTo>
                  <a:pt x="392046" y="785142"/>
                </a:lnTo>
                <a:lnTo>
                  <a:pt x="355563" y="773227"/>
                </a:lnTo>
                <a:lnTo>
                  <a:pt x="287437" y="748778"/>
                </a:lnTo>
                <a:lnTo>
                  <a:pt x="225954" y="723544"/>
                </a:lnTo>
                <a:lnTo>
                  <a:pt x="171348" y="697570"/>
                </a:lnTo>
                <a:lnTo>
                  <a:pt x="123848" y="670903"/>
                </a:lnTo>
                <a:lnTo>
                  <a:pt x="83688" y="643587"/>
                </a:lnTo>
                <a:lnTo>
                  <a:pt x="51099" y="615668"/>
                </a:lnTo>
                <a:lnTo>
                  <a:pt x="16917" y="572760"/>
                </a:lnTo>
                <a:lnTo>
                  <a:pt x="1071" y="528754"/>
                </a:lnTo>
                <a:lnTo>
                  <a:pt x="0" y="51386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17"/>
          <p:cNvSpPr txBox="1"/>
          <p:nvPr/>
        </p:nvSpPr>
        <p:spPr>
          <a:xfrm>
            <a:off x="6864038" y="2242299"/>
            <a:ext cx="1756087" cy="620554"/>
          </a:xfrm>
          <a:prstGeom prst="rect">
            <a:avLst/>
          </a:prstGeom>
          <a:noFill/>
          <a:ln>
            <a:noFill/>
          </a:ln>
        </p:spPr>
        <p:txBody>
          <a:bodyPr spcFirstLastPara="1" wrap="square" lIns="0" tIns="17125" rIns="0" bIns="0" anchor="t" anchorCtr="0">
            <a:spAutoFit/>
          </a:bodyPr>
          <a:lstStyle/>
          <a:p>
            <a:pPr marL="12700" marR="5080" lvl="0" indent="0" algn="just" rtl="0">
              <a:lnSpc>
                <a:spcPct val="97900"/>
              </a:lnSpc>
              <a:spcBef>
                <a:spcPts val="0"/>
              </a:spcBef>
              <a:spcAft>
                <a:spcPts val="0"/>
              </a:spcAft>
              <a:buNone/>
            </a:pPr>
            <a:r>
              <a:rPr lang="es" sz="1000" b="0" i="0" u="none" strike="noStrike" cap="none">
                <a:solidFill>
                  <a:srgbClr val="000000"/>
                </a:solidFill>
                <a:latin typeface="Albert Sans"/>
                <a:ea typeface="Albert Sans"/>
                <a:cs typeface="Albert Sans"/>
                <a:sym typeface="Albert Sans"/>
              </a:rPr>
              <a:t>Folder about is created. 6 files is added in this folder, and app- routing.module.ts is updated</a:t>
            </a:r>
            <a:endParaRPr sz="10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2f105e33cad_0_912"/>
          <p:cNvSpPr/>
          <p:nvPr/>
        </p:nvSpPr>
        <p:spPr>
          <a:xfrm>
            <a:off x="42375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g2f105e33cad_0_912"/>
          <p:cNvSpPr/>
          <p:nvPr/>
        </p:nvSpPr>
        <p:spPr>
          <a:xfrm>
            <a:off x="694260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g2f105e33cad_0_912"/>
          <p:cNvSpPr/>
          <p:nvPr/>
        </p:nvSpPr>
        <p:spPr>
          <a:xfrm>
            <a:off x="4237500" y="308442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g2f105e33cad_0_912"/>
          <p:cNvSpPr/>
          <p:nvPr/>
        </p:nvSpPr>
        <p:spPr>
          <a:xfrm>
            <a:off x="1532350" y="1242775"/>
            <a:ext cx="669000" cy="669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2f105e33cad_0_9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s"/>
              <a:t>Outline</a:t>
            </a:r>
            <a:endParaRPr>
              <a:latin typeface="Figtree"/>
              <a:ea typeface="Figtree"/>
              <a:cs typeface="Figtree"/>
              <a:sym typeface="Figtree"/>
            </a:endParaRPr>
          </a:p>
        </p:txBody>
      </p:sp>
      <p:sp>
        <p:nvSpPr>
          <p:cNvPr id="197" name="Google Shape;197;g2f105e33cad_0_912"/>
          <p:cNvSpPr txBox="1">
            <a:spLocks noGrp="1"/>
          </p:cNvSpPr>
          <p:nvPr>
            <p:ph type="subTitle" idx="2"/>
          </p:nvPr>
        </p:nvSpPr>
        <p:spPr>
          <a:xfrm>
            <a:off x="6562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Preparation</a:t>
            </a:r>
            <a:endParaRPr/>
          </a:p>
        </p:txBody>
      </p:sp>
      <p:sp>
        <p:nvSpPr>
          <p:cNvPr id="198" name="Google Shape;198;g2f105e33cad_0_912"/>
          <p:cNvSpPr txBox="1">
            <a:spLocks noGrp="1"/>
          </p:cNvSpPr>
          <p:nvPr>
            <p:ph type="subTitle" idx="4"/>
          </p:nvPr>
        </p:nvSpPr>
        <p:spPr>
          <a:xfrm>
            <a:off x="33613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Angular Route</a:t>
            </a:r>
            <a:endParaRPr/>
          </a:p>
        </p:txBody>
      </p:sp>
      <p:sp>
        <p:nvSpPr>
          <p:cNvPr id="199" name="Google Shape;199;g2f105e33cad_0_912"/>
          <p:cNvSpPr txBox="1">
            <a:spLocks noGrp="1"/>
          </p:cNvSpPr>
          <p:nvPr>
            <p:ph type="subTitle" idx="6"/>
          </p:nvPr>
        </p:nvSpPr>
        <p:spPr>
          <a:xfrm>
            <a:off x="6066450" y="189883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Tabs Navigation</a:t>
            </a:r>
            <a:endParaRPr/>
          </a:p>
        </p:txBody>
      </p:sp>
      <p:sp>
        <p:nvSpPr>
          <p:cNvPr id="200" name="Google Shape;200;g2f105e33cad_0_912"/>
          <p:cNvSpPr txBox="1">
            <a:spLocks noGrp="1"/>
          </p:cNvSpPr>
          <p:nvPr>
            <p:ph type="subTitle" idx="13"/>
          </p:nvPr>
        </p:nvSpPr>
        <p:spPr>
          <a:xfrm>
            <a:off x="3361350" y="3739661"/>
            <a:ext cx="2421300" cy="41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t>Drawer Navigation</a:t>
            </a:r>
            <a:endParaRPr/>
          </a:p>
        </p:txBody>
      </p:sp>
      <p:sp>
        <p:nvSpPr>
          <p:cNvPr id="201" name="Google Shape;201;g2f105e33cad_0_912"/>
          <p:cNvSpPr txBox="1">
            <a:spLocks noGrp="1"/>
          </p:cNvSpPr>
          <p:nvPr>
            <p:ph type="title" idx="16"/>
          </p:nvPr>
        </p:nvSpPr>
        <p:spPr>
          <a:xfrm>
            <a:off x="1532300" y="124277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1</a:t>
            </a:r>
            <a:endParaRPr/>
          </a:p>
        </p:txBody>
      </p:sp>
      <p:sp>
        <p:nvSpPr>
          <p:cNvPr id="202" name="Google Shape;202;g2f105e33cad_0_912"/>
          <p:cNvSpPr txBox="1">
            <a:spLocks noGrp="1"/>
          </p:cNvSpPr>
          <p:nvPr>
            <p:ph type="title" idx="18"/>
          </p:nvPr>
        </p:nvSpPr>
        <p:spPr>
          <a:xfrm>
            <a:off x="4237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2</a:t>
            </a:r>
            <a:endParaRPr/>
          </a:p>
        </p:txBody>
      </p:sp>
      <p:sp>
        <p:nvSpPr>
          <p:cNvPr id="203" name="Google Shape;203;g2f105e33cad_0_912"/>
          <p:cNvSpPr txBox="1">
            <a:spLocks noGrp="1"/>
          </p:cNvSpPr>
          <p:nvPr>
            <p:ph type="title" idx="19"/>
          </p:nvPr>
        </p:nvSpPr>
        <p:spPr>
          <a:xfrm>
            <a:off x="4237500" y="30844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4</a:t>
            </a:r>
            <a:endParaRPr/>
          </a:p>
        </p:txBody>
      </p:sp>
      <p:sp>
        <p:nvSpPr>
          <p:cNvPr id="204" name="Google Shape;204;g2f105e33cad_0_912"/>
          <p:cNvSpPr txBox="1">
            <a:spLocks noGrp="1"/>
          </p:cNvSpPr>
          <p:nvPr>
            <p:ph type="title" idx="20"/>
          </p:nvPr>
        </p:nvSpPr>
        <p:spPr>
          <a:xfrm>
            <a:off x="6942450" y="1242825"/>
            <a:ext cx="669000" cy="66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000"/>
              <a:buNone/>
            </a:pPr>
            <a:r>
              <a:rPr lang="es"/>
              <a:t>3</a:t>
            </a:r>
            <a:endParaRPr/>
          </a:p>
        </p:txBody>
      </p:sp>
      <p:sp>
        <p:nvSpPr>
          <p:cNvPr id="205" name="Google Shape;205;g2f105e33cad_0_912"/>
          <p:cNvSpPr/>
          <p:nvPr/>
        </p:nvSpPr>
        <p:spPr>
          <a:xfrm>
            <a:off x="2161375" y="1189250"/>
            <a:ext cx="94200" cy="942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2f105e33cad_0_912"/>
          <p:cNvSpPr/>
          <p:nvPr/>
        </p:nvSpPr>
        <p:spPr>
          <a:xfrm rot="2506023">
            <a:off x="4082293" y="3099138"/>
            <a:ext cx="170284" cy="170284"/>
          </a:xfrm>
          <a:custGeom>
            <a:avLst/>
            <a:gdLst/>
            <a:ahLst/>
            <a:cxnLst/>
            <a:rect l="l" t="t" r="r" b="b"/>
            <a:pathLst>
              <a:path w="3861" h="3861" extrusionOk="0">
                <a:moveTo>
                  <a:pt x="1946" y="1"/>
                </a:moveTo>
                <a:cubicBezTo>
                  <a:pt x="851" y="1"/>
                  <a:pt x="0" y="852"/>
                  <a:pt x="0" y="1946"/>
                </a:cubicBezTo>
                <a:cubicBezTo>
                  <a:pt x="0" y="3010"/>
                  <a:pt x="851" y="3861"/>
                  <a:pt x="1946" y="3861"/>
                </a:cubicBezTo>
                <a:cubicBezTo>
                  <a:pt x="3010" y="3861"/>
                  <a:pt x="3861" y="3010"/>
                  <a:pt x="3861" y="1946"/>
                </a:cubicBezTo>
                <a:cubicBezTo>
                  <a:pt x="3861" y="852"/>
                  <a:pt x="3010" y="1"/>
                  <a:pt x="194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2f105e33cad_0_91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chemeClr val="lt1"/>
                </a:solidFill>
                <a:latin typeface="Albert Sans"/>
                <a:ea typeface="Albert Sans"/>
                <a:cs typeface="Albert Sans"/>
                <a:sym typeface="Albert Sans"/>
              </a:rPr>
              <a:t>Informatics Engineering | Universitas Surabaya</a:t>
            </a:r>
            <a:endParaRPr sz="1000" b="0" i="0" u="none" strike="noStrike" cap="none">
              <a:solidFill>
                <a:schemeClr val="lt1"/>
              </a:solidFill>
              <a:latin typeface="Albert Sans"/>
              <a:ea typeface="Albert Sans"/>
              <a:cs typeface="Albert Sans"/>
              <a:sym typeface="Albert San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59" name="Google Shape;359;p18"/>
          <p:cNvSpPr/>
          <p:nvPr/>
        </p:nvSpPr>
        <p:spPr>
          <a:xfrm>
            <a:off x="538624" y="0"/>
            <a:ext cx="2677015" cy="77724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Creating The Link</a:t>
            </a:r>
            <a:endParaRPr sz="2000" b="1" i="0" u="none" strike="noStrike" cap="none">
              <a:solidFill>
                <a:schemeClr val="lt1"/>
              </a:solidFill>
              <a:latin typeface="Figtree"/>
              <a:ea typeface="Figtree"/>
              <a:cs typeface="Figtree"/>
              <a:sym typeface="Figtree"/>
            </a:endParaRPr>
          </a:p>
        </p:txBody>
      </p:sp>
      <p:sp>
        <p:nvSpPr>
          <p:cNvPr id="360" name="Google Shape;360;p18"/>
          <p:cNvSpPr txBox="1"/>
          <p:nvPr/>
        </p:nvSpPr>
        <p:spPr>
          <a:xfrm>
            <a:off x="492196" y="982471"/>
            <a:ext cx="276987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Open home.page.html . Add :</a:t>
            </a:r>
            <a:endParaRPr sz="1400" b="0" i="0" u="none" strike="noStrike" cap="none">
              <a:solidFill>
                <a:srgbClr val="000000"/>
              </a:solidFill>
              <a:latin typeface="Albert Sans"/>
              <a:ea typeface="Albert Sans"/>
              <a:cs typeface="Albert Sans"/>
              <a:sym typeface="Albert Sans"/>
            </a:endParaRPr>
          </a:p>
        </p:txBody>
      </p:sp>
      <p:sp>
        <p:nvSpPr>
          <p:cNvPr id="361" name="Google Shape;361;p18"/>
          <p:cNvSpPr txBox="1"/>
          <p:nvPr/>
        </p:nvSpPr>
        <p:spPr>
          <a:xfrm>
            <a:off x="492196" y="1271058"/>
            <a:ext cx="439864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23DFF"/>
                </a:solidFill>
                <a:latin typeface="Calibri"/>
                <a:ea typeface="Calibri"/>
                <a:cs typeface="Calibri"/>
                <a:sym typeface="Calibri"/>
              </a:rPr>
              <a:t>&lt;a routerLink="/about"&gt;About&lt;/a&gt;</a:t>
            </a:r>
            <a:endParaRPr sz="1800" b="0" i="0" u="none" strike="noStrike" cap="none">
              <a:solidFill>
                <a:srgbClr val="000000"/>
              </a:solidFill>
              <a:latin typeface="Calibri"/>
              <a:ea typeface="Calibri"/>
              <a:cs typeface="Calibri"/>
              <a:sym typeface="Calibri"/>
            </a:endParaRPr>
          </a:p>
        </p:txBody>
      </p:sp>
      <p:sp>
        <p:nvSpPr>
          <p:cNvPr id="362" name="Google Shape;362;p18"/>
          <p:cNvSpPr txBox="1"/>
          <p:nvPr/>
        </p:nvSpPr>
        <p:spPr>
          <a:xfrm>
            <a:off x="492196" y="1875154"/>
            <a:ext cx="1480820"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and serve again</a:t>
            </a:r>
            <a:endParaRPr sz="1400" b="0" i="0" u="none" strike="noStrike" cap="none">
              <a:solidFill>
                <a:srgbClr val="000000"/>
              </a:solidFill>
              <a:latin typeface="Albert Sans"/>
              <a:ea typeface="Albert Sans"/>
              <a:cs typeface="Albert Sans"/>
              <a:sym typeface="Albert Sans"/>
            </a:endParaRPr>
          </a:p>
        </p:txBody>
      </p:sp>
      <p:pic>
        <p:nvPicPr>
          <p:cNvPr id="363" name="Google Shape;363;p18"/>
          <p:cNvPicPr preferRelativeResize="0"/>
          <p:nvPr/>
        </p:nvPicPr>
        <p:blipFill rotWithShape="1">
          <a:blip r:embed="rId3">
            <a:alphaModFix/>
          </a:blip>
          <a:srcRect/>
          <a:stretch/>
        </p:blipFill>
        <p:spPr>
          <a:xfrm>
            <a:off x="1595645" y="2313138"/>
            <a:ext cx="1682554" cy="2382687"/>
          </a:xfrm>
          <a:prstGeom prst="rect">
            <a:avLst/>
          </a:prstGeom>
          <a:noFill/>
          <a:ln>
            <a:noFill/>
          </a:ln>
        </p:spPr>
      </p:pic>
      <p:pic>
        <p:nvPicPr>
          <p:cNvPr id="364" name="Google Shape;364;p18"/>
          <p:cNvPicPr preferRelativeResize="0"/>
          <p:nvPr/>
        </p:nvPicPr>
        <p:blipFill rotWithShape="1">
          <a:blip r:embed="rId4">
            <a:alphaModFix/>
          </a:blip>
          <a:srcRect/>
          <a:stretch/>
        </p:blipFill>
        <p:spPr>
          <a:xfrm>
            <a:off x="3762374" y="2313138"/>
            <a:ext cx="1800143" cy="2534921"/>
          </a:xfrm>
          <a:prstGeom prst="rect">
            <a:avLst/>
          </a:prstGeom>
          <a:noFill/>
          <a:ln>
            <a:noFill/>
          </a:ln>
        </p:spPr>
      </p:pic>
      <p:sp>
        <p:nvSpPr>
          <p:cNvPr id="365" name="Google Shape;365;p18"/>
          <p:cNvSpPr/>
          <p:nvPr/>
        </p:nvSpPr>
        <p:spPr>
          <a:xfrm>
            <a:off x="2595741" y="3872442"/>
            <a:ext cx="1528583" cy="128058"/>
          </a:xfrm>
          <a:custGeom>
            <a:avLst/>
            <a:gdLst/>
            <a:ahLst/>
            <a:cxnLst/>
            <a:rect l="l" t="t" r="r" b="b"/>
            <a:pathLst>
              <a:path w="880110" h="114300" extrusionOk="0">
                <a:moveTo>
                  <a:pt x="765375" y="0"/>
                </a:moveTo>
                <a:lnTo>
                  <a:pt x="765375" y="114300"/>
                </a:lnTo>
                <a:lnTo>
                  <a:pt x="841575" y="76200"/>
                </a:lnTo>
                <a:lnTo>
                  <a:pt x="784425" y="76200"/>
                </a:lnTo>
                <a:lnTo>
                  <a:pt x="784425" y="38100"/>
                </a:lnTo>
                <a:lnTo>
                  <a:pt x="841575" y="38100"/>
                </a:lnTo>
                <a:lnTo>
                  <a:pt x="765375" y="0"/>
                </a:lnTo>
                <a:close/>
              </a:path>
              <a:path w="880110" h="114300" extrusionOk="0">
                <a:moveTo>
                  <a:pt x="765375" y="38100"/>
                </a:moveTo>
                <a:lnTo>
                  <a:pt x="0" y="38100"/>
                </a:lnTo>
                <a:lnTo>
                  <a:pt x="0" y="76200"/>
                </a:lnTo>
                <a:lnTo>
                  <a:pt x="765375" y="76200"/>
                </a:lnTo>
                <a:lnTo>
                  <a:pt x="765375" y="38100"/>
                </a:lnTo>
                <a:close/>
              </a:path>
              <a:path w="880110" h="114300" extrusionOk="0">
                <a:moveTo>
                  <a:pt x="841575" y="38100"/>
                </a:moveTo>
                <a:lnTo>
                  <a:pt x="784425" y="38100"/>
                </a:lnTo>
                <a:lnTo>
                  <a:pt x="784425" y="76200"/>
                </a:lnTo>
                <a:lnTo>
                  <a:pt x="841575" y="76200"/>
                </a:lnTo>
                <a:lnTo>
                  <a:pt x="879675" y="57150"/>
                </a:lnTo>
                <a:lnTo>
                  <a:pt x="841575" y="38100"/>
                </a:lnTo>
                <a:close/>
              </a:path>
            </a:pathLst>
          </a:custGeom>
          <a:solidFill>
            <a:srgbClr val="4A7EB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6" name="Google Shape;366;p18"/>
          <p:cNvSpPr/>
          <p:nvPr/>
        </p:nvSpPr>
        <p:spPr>
          <a:xfrm>
            <a:off x="4343399" y="533399"/>
            <a:ext cx="4233401" cy="1381126"/>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7" name="Google Shape;367;p18"/>
          <p:cNvSpPr txBox="1"/>
          <p:nvPr/>
        </p:nvSpPr>
        <p:spPr>
          <a:xfrm>
            <a:off x="4543425" y="681990"/>
            <a:ext cx="3893185" cy="1121461"/>
          </a:xfrm>
          <a:prstGeom prst="rect">
            <a:avLst/>
          </a:prstGeom>
          <a:noFill/>
          <a:ln>
            <a:noFill/>
          </a:ln>
        </p:spPr>
        <p:txBody>
          <a:bodyPr spcFirstLastPara="1" wrap="square" lIns="0" tIns="13325" rIns="0" bIns="0" anchor="t" anchorCtr="0">
            <a:spAutoFit/>
          </a:bodyPr>
          <a:lstStyle/>
          <a:p>
            <a:pPr marL="12700" marR="5080" lvl="0" indent="0" algn="just" rtl="0">
              <a:lnSpc>
                <a:spcPct val="99600"/>
              </a:lnSpc>
              <a:spcBef>
                <a:spcPts val="0"/>
              </a:spcBef>
              <a:spcAft>
                <a:spcPts val="0"/>
              </a:spcAft>
              <a:buNone/>
            </a:pPr>
            <a:r>
              <a:rPr lang="es" sz="1200" b="0" i="0" u="none" strike="noStrike" cap="none">
                <a:solidFill>
                  <a:srgbClr val="002060"/>
                </a:solidFill>
                <a:latin typeface="Albert Sans"/>
                <a:ea typeface="Albert Sans"/>
                <a:cs typeface="Albert Sans"/>
                <a:sym typeface="Albert Sans"/>
              </a:rPr>
              <a:t>routerLink</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is a directive in Angular that is used to create navigation links in your application. It's typically used with anchor (</a:t>
            </a:r>
            <a:r>
              <a:rPr lang="es" sz="1200" b="0" i="0" u="none" strike="noStrike" cap="none">
                <a:solidFill>
                  <a:srgbClr val="000000"/>
                </a:solidFill>
                <a:latin typeface="Albert Sans"/>
                <a:ea typeface="Albert Sans"/>
                <a:cs typeface="Albert Sans"/>
                <a:sym typeface="Albert Sans"/>
              </a:rPr>
              <a:t>&lt;a&gt;</a:t>
            </a:r>
            <a:r>
              <a:rPr lang="es" sz="1200" b="0" i="0" u="none" strike="noStrike" cap="none">
                <a:solidFill>
                  <a:srgbClr val="374151"/>
                </a:solidFill>
                <a:latin typeface="Albert Sans"/>
                <a:ea typeface="Albert Sans"/>
                <a:cs typeface="Albert Sans"/>
                <a:sym typeface="Albert Sans"/>
              </a:rPr>
              <a:t>) elements to define clickable links that trigger navigation to different routes within your Angular application. However, you can also use it with other interactive elements like buttons and divs.</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73" name="Google Shape;373;p19"/>
          <p:cNvSpPr/>
          <p:nvPr/>
        </p:nvSpPr>
        <p:spPr>
          <a:xfrm>
            <a:off x="538624" y="0"/>
            <a:ext cx="450962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a:t>
            </a:r>
            <a:endParaRPr sz="2000" b="1" i="0" u="none" strike="noStrike" cap="none">
              <a:solidFill>
                <a:schemeClr val="lt1"/>
              </a:solidFill>
              <a:latin typeface="Figtree"/>
              <a:ea typeface="Figtree"/>
              <a:cs typeface="Figtree"/>
              <a:sym typeface="Figtree"/>
            </a:endParaRPr>
          </a:p>
        </p:txBody>
      </p:sp>
      <p:sp>
        <p:nvSpPr>
          <p:cNvPr id="374" name="Google Shape;374;p19"/>
          <p:cNvSpPr txBox="1"/>
          <p:nvPr/>
        </p:nvSpPr>
        <p:spPr>
          <a:xfrm>
            <a:off x="318757" y="849108"/>
            <a:ext cx="8710043" cy="3711016"/>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100" b="0" i="0" u="none" strike="noStrike" cap="none">
                <a:solidFill>
                  <a:srgbClr val="374151"/>
                </a:solidFill>
                <a:latin typeface="Albert Sans"/>
                <a:ea typeface="Albert Sans"/>
                <a:cs typeface="Albert Sans"/>
                <a:sym typeface="Albert Sans"/>
              </a:rPr>
              <a:t>In an Angular application with multiple pages or views, you often configure routing in both the </a:t>
            </a:r>
            <a:r>
              <a:rPr lang="es" sz="1100" b="1" i="0" u="none" strike="noStrike" cap="none">
                <a:solidFill>
                  <a:srgbClr val="002060"/>
                </a:solidFill>
                <a:latin typeface="Albert Sans"/>
                <a:ea typeface="Albert Sans"/>
                <a:cs typeface="Albert Sans"/>
                <a:sym typeface="Albert Sans"/>
              </a:rPr>
              <a:t>app- routing.module.ts </a:t>
            </a:r>
            <a:r>
              <a:rPr lang="es" sz="1100" b="0" i="0" u="none" strike="noStrike" cap="none">
                <a:solidFill>
                  <a:srgbClr val="374151"/>
                </a:solidFill>
                <a:latin typeface="Albert Sans"/>
                <a:ea typeface="Albert Sans"/>
                <a:cs typeface="Albert Sans"/>
                <a:sym typeface="Albert Sans"/>
              </a:rPr>
              <a:t>(the root routing module) and individual routing modules for each feature or page, such as the </a:t>
            </a:r>
            <a:r>
              <a:rPr lang="es" sz="1100" b="1" i="0" u="none" strike="noStrike" cap="none">
                <a:solidFill>
                  <a:srgbClr val="002060"/>
                </a:solidFill>
                <a:latin typeface="Albert Sans"/>
                <a:ea typeface="Albert Sans"/>
                <a:cs typeface="Albert Sans"/>
                <a:sym typeface="Albert Sans"/>
              </a:rPr>
              <a:t>about-routing.module.ts</a:t>
            </a:r>
            <a:r>
              <a:rPr lang="es" sz="1100" b="0" i="0" u="none" strike="noStrike" cap="none">
                <a:solidFill>
                  <a:srgbClr val="374151"/>
                </a:solidFill>
                <a:latin typeface="Albert Sans"/>
                <a:ea typeface="Albert Sans"/>
                <a:cs typeface="Albert Sans"/>
                <a:sym typeface="Albert Sans"/>
              </a:rPr>
              <a:t>. Here's a breakdown of the differences and purposes of each:</a:t>
            </a:r>
            <a:endParaRPr sz="1100" b="0" i="0" u="none" strike="noStrike" cap="none">
              <a:solidFill>
                <a:srgbClr val="000000"/>
              </a:solidFill>
              <a:latin typeface="Albert Sans"/>
              <a:ea typeface="Albert Sans"/>
              <a:cs typeface="Albert Sans"/>
              <a:sym typeface="Albert Sans"/>
            </a:endParaRPr>
          </a:p>
          <a:p>
            <a:pPr marL="336550" marR="0" lvl="0" indent="0" algn="just" rtl="0">
              <a:lnSpc>
                <a:spcPct val="100000"/>
              </a:lnSpc>
              <a:spcBef>
                <a:spcPts val="1680"/>
              </a:spcBef>
              <a:spcAft>
                <a:spcPts val="0"/>
              </a:spcAft>
              <a:buNone/>
            </a:pPr>
            <a:r>
              <a:rPr lang="es" sz="1200" b="1" i="0" u="none" strike="noStrike" cap="none">
                <a:solidFill>
                  <a:srgbClr val="002060"/>
                </a:solidFill>
                <a:latin typeface="Albert Sans"/>
                <a:ea typeface="Albert Sans"/>
                <a:cs typeface="Albert Sans"/>
                <a:sym typeface="Albert Sans"/>
              </a:rPr>
              <a:t>Root Routing (app-routing.module.ts):</a:t>
            </a:r>
            <a:endParaRPr sz="1200" b="1" i="0" u="none" strike="noStrike" cap="none">
              <a:solidFill>
                <a:srgbClr val="002060"/>
              </a:solidFill>
              <a:latin typeface="Albert Sans"/>
              <a:ea typeface="Albert Sans"/>
              <a:cs typeface="Albert Sans"/>
              <a:sym typeface="Albert Sans"/>
            </a:endParaRPr>
          </a:p>
          <a:p>
            <a:pPr marL="336550" marR="92710" lvl="0" indent="-71966" algn="just" rtl="0">
              <a:lnSpc>
                <a:spcPct val="102200"/>
              </a:lnSpc>
              <a:spcBef>
                <a:spcPts val="2045"/>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Entry Point</a:t>
            </a:r>
            <a:r>
              <a:rPr lang="es" sz="1200" b="0" i="0" u="none" strike="noStrike" cap="none">
                <a:solidFill>
                  <a:srgbClr val="374151"/>
                </a:solidFill>
                <a:latin typeface="Albert Sans"/>
                <a:ea typeface="Albert Sans"/>
                <a:cs typeface="Albert Sans"/>
                <a:sym typeface="Albert Sans"/>
              </a:rPr>
              <a:t>: The root routing module (app-routing.module.ts) is the entry point for defining the top-level routing configuration for your entire application. It contains the base routing setup that applies to all parts of your app.</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74166"/>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Global Routes</a:t>
            </a:r>
            <a:r>
              <a:rPr lang="es" sz="1200" b="0" i="0" u="none" strike="noStrike" cap="none">
                <a:solidFill>
                  <a:srgbClr val="374151"/>
                </a:solidFill>
                <a:latin typeface="Albert Sans"/>
                <a:ea typeface="Albert Sans"/>
                <a:cs typeface="Albert Sans"/>
                <a:sym typeface="Albert Sans"/>
              </a:rPr>
              <a:t>: This module typically includes routes that are accessible from any part of your application,</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such as a home page or a shared error page. These routes are accessible globally and are often defined at the root level.</a:t>
            </a:r>
            <a:endParaRPr sz="1200" b="0" i="0" u="none" strike="noStrike" cap="none">
              <a:solidFill>
                <a:srgbClr val="000000"/>
              </a:solidFill>
              <a:latin typeface="Albert Sans"/>
              <a:ea typeface="Albert Sans"/>
              <a:cs typeface="Albert Sans"/>
              <a:sym typeface="Albert Sans"/>
            </a:endParaRPr>
          </a:p>
          <a:p>
            <a:pPr marL="336550" marR="450215"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Layout Structure</a:t>
            </a:r>
            <a:r>
              <a:rPr lang="es" sz="1200" b="0" i="0" u="none" strike="noStrike" cap="none">
                <a:solidFill>
                  <a:srgbClr val="374151"/>
                </a:solidFill>
                <a:latin typeface="Albert Sans"/>
                <a:ea typeface="Albert Sans"/>
                <a:cs typeface="Albert Sans"/>
                <a:sym typeface="Albert Sans"/>
              </a:rPr>
              <a:t>: It might also define the overall layout structure of your application, such as a common header or footer that appears on all pages.</a:t>
            </a:r>
            <a:endParaRPr sz="1200" b="0" i="0" u="none" strike="noStrike" cap="none">
              <a:solidFill>
                <a:srgbClr val="000000"/>
              </a:solidFill>
              <a:latin typeface="Albert Sans"/>
              <a:ea typeface="Albert Sans"/>
              <a:cs typeface="Albert Sans"/>
              <a:sym typeface="Albert Sans"/>
            </a:endParaRPr>
          </a:p>
          <a:p>
            <a:pPr marL="415290" marR="0" lvl="0" indent="-88900" algn="just" rtl="0">
              <a:lnSpc>
                <a:spcPct val="167083"/>
              </a:lnSpc>
              <a:spcBef>
                <a:spcPts val="0"/>
              </a:spcBef>
              <a:spcAft>
                <a:spcPts val="0"/>
              </a:spcAft>
              <a:buClr>
                <a:srgbClr val="000000"/>
              </a:buClr>
              <a:buSzPts val="1133"/>
              <a:buFont typeface="Arial"/>
              <a:buChar char="•"/>
            </a:pPr>
            <a:r>
              <a:rPr lang="es" sz="1200" b="1" i="0" u="none" strike="noStrike" cap="none">
                <a:solidFill>
                  <a:srgbClr val="002060"/>
                </a:solidFill>
                <a:latin typeface="Albert Sans"/>
                <a:ea typeface="Albert Sans"/>
                <a:cs typeface="Albert Sans"/>
                <a:sym typeface="Albert Sans"/>
              </a:rPr>
              <a:t>Outlet</a:t>
            </a:r>
            <a:r>
              <a:rPr lang="es" sz="1200" b="0" i="0" u="none" strike="noStrike" cap="none">
                <a:solidFill>
                  <a:srgbClr val="374151"/>
                </a:solidFill>
                <a:latin typeface="Albert Sans"/>
                <a:ea typeface="Albert Sans"/>
                <a:cs typeface="Albert Sans"/>
                <a:sym typeface="Albert Sans"/>
              </a:rPr>
              <a:t>: The &lt;router-outlet&gt;&lt;/router-outlet&gt; directive is often placed in the root component's template</a:t>
            </a:r>
            <a:r>
              <a:rPr lang="es" sz="1200" b="0" i="0" u="none" strike="noStrike" cap="none">
                <a:solidFill>
                  <a:srgbClr val="000000"/>
                </a:solidFill>
                <a:latin typeface="Albert Sans"/>
                <a:ea typeface="Albert Sans"/>
                <a:cs typeface="Albert Sans"/>
                <a:sym typeface="Albert Sans"/>
              </a:rPr>
              <a:t> </a:t>
            </a:r>
            <a:r>
              <a:rPr lang="es" sz="1200" b="0" i="0" u="none" strike="noStrike" cap="none">
                <a:solidFill>
                  <a:srgbClr val="374151"/>
                </a:solidFill>
                <a:latin typeface="Albert Sans"/>
                <a:ea typeface="Albert Sans"/>
                <a:cs typeface="Albert Sans"/>
                <a:sym typeface="Albert Sans"/>
              </a:rPr>
              <a:t>(e.g., app.component.html). This serves as the main content area where routed components will be displayed.</a:t>
            </a:r>
            <a:endParaRPr sz="1200" b="0" i="0" u="none" strike="noStrike" cap="none">
              <a:solidFill>
                <a:srgbClr val="000000"/>
              </a:solidFill>
              <a:latin typeface="Albert Sans"/>
              <a:ea typeface="Albert Sans"/>
              <a:cs typeface="Albert Sans"/>
              <a:sym typeface="Albert Sans"/>
            </a:endParaRPr>
          </a:p>
          <a:p>
            <a:pPr marL="336550" marR="642620" lvl="0" indent="-71966" algn="just" rtl="0">
              <a:lnSpc>
                <a:spcPct val="184166"/>
              </a:lnSpc>
              <a:spcBef>
                <a:spcPts val="20"/>
              </a:spcBef>
              <a:spcAft>
                <a:spcPts val="0"/>
              </a:spcAft>
              <a:buClr>
                <a:srgbClr val="000000"/>
              </a:buClr>
              <a:buSzPts val="1133"/>
              <a:buFont typeface="Arial"/>
              <a:buChar char="•"/>
            </a:pPr>
            <a:r>
              <a:rPr lang="es" sz="1200" b="1" i="0" u="none" strike="noStrike" cap="none">
                <a:solidFill>
                  <a:srgbClr val="374151"/>
                </a:solidFill>
                <a:latin typeface="Albert Sans"/>
                <a:ea typeface="Albert Sans"/>
                <a:cs typeface="Albert Sans"/>
                <a:sym typeface="Albert Sans"/>
              </a:rPr>
              <a:t>	</a:t>
            </a:r>
            <a:r>
              <a:rPr lang="es" sz="1200" b="1" i="0" u="none" strike="noStrike" cap="none">
                <a:solidFill>
                  <a:srgbClr val="002060"/>
                </a:solidFill>
                <a:latin typeface="Albert Sans"/>
                <a:ea typeface="Albert Sans"/>
                <a:cs typeface="Albert Sans"/>
                <a:sym typeface="Albert Sans"/>
              </a:rPr>
              <a:t>Fallback Routes</a:t>
            </a:r>
            <a:r>
              <a:rPr lang="es" sz="1200" b="0" i="0" u="none" strike="noStrike" cap="none">
                <a:solidFill>
                  <a:srgbClr val="374151"/>
                </a:solidFill>
                <a:latin typeface="Albert Sans"/>
                <a:ea typeface="Albert Sans"/>
                <a:cs typeface="Albert Sans"/>
                <a:sym typeface="Albert Sans"/>
              </a:rPr>
              <a:t>: You can define fallback or wildcard routes in the root routing module to handle cases where the user enters an invalid URL or an unmatched route.</a:t>
            </a:r>
            <a:endParaRPr sz="12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0" name="Google Shape;380;p20"/>
          <p:cNvSpPr/>
          <p:nvPr/>
        </p:nvSpPr>
        <p:spPr>
          <a:xfrm>
            <a:off x="538624" y="0"/>
            <a:ext cx="4983776" cy="591058"/>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(2)</a:t>
            </a:r>
            <a:endParaRPr sz="2000" b="1" i="0" u="none" strike="noStrike" cap="none">
              <a:solidFill>
                <a:schemeClr val="lt1"/>
              </a:solidFill>
              <a:latin typeface="Figtree"/>
              <a:ea typeface="Figtree"/>
              <a:cs typeface="Figtree"/>
              <a:sym typeface="Figtree"/>
            </a:endParaRPr>
          </a:p>
        </p:txBody>
      </p:sp>
      <p:sp>
        <p:nvSpPr>
          <p:cNvPr id="381" name="Google Shape;381;p20"/>
          <p:cNvSpPr txBox="1"/>
          <p:nvPr/>
        </p:nvSpPr>
        <p:spPr>
          <a:xfrm>
            <a:off x="425890" y="776891"/>
            <a:ext cx="8235600" cy="44181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Feature-Specific Routing (about-routing.module.ts):</a:t>
            </a:r>
            <a:endParaRPr sz="1600" b="1" i="0" u="none" strike="noStrike" cap="none">
              <a:solidFill>
                <a:srgbClr val="002060"/>
              </a:solidFill>
              <a:latin typeface="Albert Sans"/>
              <a:ea typeface="Albert Sans"/>
              <a:cs typeface="Albert Sans"/>
              <a:sym typeface="Albert Sans"/>
            </a:endParaRPr>
          </a:p>
          <a:p>
            <a:pPr marL="0" marR="0" lvl="0" indent="0" algn="just" rtl="0">
              <a:lnSpc>
                <a:spcPct val="100000"/>
              </a:lnSpc>
              <a:spcBef>
                <a:spcPts val="50"/>
              </a:spcBef>
              <a:spcAft>
                <a:spcPts val="0"/>
              </a:spcAft>
              <a:buNone/>
            </a:pPr>
            <a:endParaRPr sz="1600" b="0" i="0" u="none" strike="noStrike" cap="none">
              <a:solidFill>
                <a:srgbClr val="000000"/>
              </a:solidFill>
              <a:latin typeface="Albert Sans"/>
              <a:ea typeface="Albert Sans"/>
              <a:cs typeface="Albert Sans"/>
              <a:sym typeface="Albert Sans"/>
            </a:endParaRPr>
          </a:p>
          <a:p>
            <a:pPr marL="12700" marR="294005" lvl="0" indent="-83960" algn="just" rtl="0">
              <a:lnSpc>
                <a:spcPct val="150714"/>
              </a:lnSpc>
              <a:spcBef>
                <a:spcPts val="5"/>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Scoped Routes</a:t>
            </a:r>
            <a:r>
              <a:rPr lang="es" sz="1400" b="0" i="0" u="none" strike="noStrike" cap="none">
                <a:solidFill>
                  <a:srgbClr val="374151"/>
                </a:solidFill>
                <a:latin typeface="Albert Sans"/>
                <a:ea typeface="Albert Sans"/>
                <a:cs typeface="Albert Sans"/>
                <a:sym typeface="Albert Sans"/>
              </a:rPr>
              <a:t>: Feature-specific routing modules, like about-routing.module.ts, are used to define routes specific to a particular feature, section, or page of your application.</a:t>
            </a:r>
            <a:endParaRPr sz="1400" b="0" i="0" u="none" strike="noStrike" cap="none">
              <a:solidFill>
                <a:srgbClr val="000000"/>
              </a:solidFill>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b="1">
                <a:solidFill>
                  <a:srgbClr val="374151"/>
                </a:solidFill>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Isolation</a:t>
            </a:r>
            <a:r>
              <a:rPr lang="es" sz="1400" b="0" i="0" u="none" strike="noStrike" cap="none">
                <a:solidFill>
                  <a:srgbClr val="374151"/>
                </a:solidFill>
                <a:latin typeface="Albert Sans"/>
                <a:ea typeface="Albert Sans"/>
                <a:cs typeface="Albert Sans"/>
                <a:sym typeface="Albert Sans"/>
              </a:rPr>
              <a:t>: They encapsulate the routing configuration for the feature, which keeps the code modular and makes it easier to manage routing for that feature.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Child Routes</a:t>
            </a:r>
            <a:r>
              <a:rPr lang="es" sz="1400" b="0" i="0" u="none" strike="noStrike" cap="none">
                <a:solidFill>
                  <a:srgbClr val="374151"/>
                </a:solidFill>
                <a:latin typeface="Albert Sans"/>
                <a:ea typeface="Albert Sans"/>
                <a:cs typeface="Albert Sans"/>
                <a:sym typeface="Albert Sans"/>
              </a:rPr>
              <a:t>: Feature-specific routing modules can define child routes within the context of the feature. For</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example, if the "About" page has subpages, you can define those routes here.</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Route Configuration</a:t>
            </a:r>
            <a:r>
              <a:rPr lang="es" sz="1400" b="0" i="0" u="none" strike="noStrike" cap="none">
                <a:solidFill>
                  <a:srgbClr val="374151"/>
                </a:solidFill>
                <a:latin typeface="Albert Sans"/>
                <a:ea typeface="Albert Sans"/>
                <a:cs typeface="Albert Sans"/>
                <a:sym typeface="Albert Sans"/>
              </a:rPr>
              <a:t>: These modules are responsible for specifying the routes that are unique to the</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feature. They specify the URLs and the associated components that should be displayed when those URLs are accessed.</a:t>
            </a:r>
            <a:endParaRPr>
              <a:latin typeface="Albert Sans"/>
              <a:ea typeface="Albert Sans"/>
              <a:cs typeface="Albert Sans"/>
              <a:sym typeface="Albert Sans"/>
            </a:endParaRPr>
          </a:p>
          <a:p>
            <a:pPr marL="12700" marR="349250" lvl="0" indent="-83960" algn="just" rtl="0">
              <a:lnSpc>
                <a:spcPct val="155714"/>
              </a:lnSpc>
              <a:spcBef>
                <a:spcPts val="40"/>
              </a:spcBef>
              <a:spcAft>
                <a:spcPts val="0"/>
              </a:spcAft>
              <a:buClr>
                <a:srgbClr val="000000"/>
              </a:buClr>
              <a:buSzPts val="1322"/>
              <a:buFont typeface="Arial"/>
              <a:buChar char="•"/>
            </a:pPr>
            <a:r>
              <a:rPr lang="es">
                <a:latin typeface="Albert Sans"/>
                <a:ea typeface="Albert Sans"/>
                <a:cs typeface="Albert Sans"/>
                <a:sym typeface="Albert Sans"/>
              </a:rPr>
              <a:t> </a:t>
            </a:r>
            <a:r>
              <a:rPr lang="es" sz="1400" b="1" i="0" u="none" strike="noStrike" cap="none">
                <a:solidFill>
                  <a:srgbClr val="002060"/>
                </a:solidFill>
                <a:latin typeface="Albert Sans"/>
                <a:ea typeface="Albert Sans"/>
                <a:cs typeface="Albert Sans"/>
                <a:sym typeface="Albert Sans"/>
              </a:rPr>
              <a:t>Lazy Loading</a:t>
            </a:r>
            <a:r>
              <a:rPr lang="es" sz="1400" b="0" i="0" u="none" strike="noStrike" cap="none">
                <a:solidFill>
                  <a:srgbClr val="374151"/>
                </a:solidFill>
                <a:latin typeface="Albert Sans"/>
                <a:ea typeface="Albert Sans"/>
                <a:cs typeface="Albert Sans"/>
                <a:sym typeface="Albert Sans"/>
              </a:rPr>
              <a:t>: If you have a large application, you might use feature-specific routing modules in combination</a:t>
            </a:r>
            <a:r>
              <a:rPr lang="es" sz="1400" b="0" i="0" u="none" strike="noStrike" cap="none">
                <a:solidFill>
                  <a:srgbClr val="000000"/>
                </a:solidFill>
                <a:latin typeface="Albert Sans"/>
                <a:ea typeface="Albert Sans"/>
                <a:cs typeface="Albert Sans"/>
                <a:sym typeface="Albert Sans"/>
              </a:rPr>
              <a:t> </a:t>
            </a:r>
            <a:r>
              <a:rPr lang="es" sz="1400" b="0" i="0" u="none" strike="noStrike" cap="none">
                <a:solidFill>
                  <a:srgbClr val="374151"/>
                </a:solidFill>
                <a:latin typeface="Albert Sans"/>
                <a:ea typeface="Albert Sans"/>
                <a:cs typeface="Albert Sans"/>
                <a:sym typeface="Albert Sans"/>
              </a:rPr>
              <a:t>with lazy loading. This means that the feature's code is loaded only when the user accesses that part of the application, improving initial load times.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87" name="Google Shape;387;p21"/>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(3)</a:t>
            </a:r>
            <a:endParaRPr sz="2000" b="1" i="0" u="none" strike="noStrike" cap="none">
              <a:solidFill>
                <a:schemeClr val="lt1"/>
              </a:solidFill>
              <a:latin typeface="Figtree"/>
              <a:ea typeface="Figtree"/>
              <a:cs typeface="Figtree"/>
              <a:sym typeface="Figtree"/>
            </a:endParaRPr>
          </a:p>
        </p:txBody>
      </p:sp>
      <p:sp>
        <p:nvSpPr>
          <p:cNvPr id="388" name="Google Shape;388;p21"/>
          <p:cNvSpPr txBox="1"/>
          <p:nvPr/>
        </p:nvSpPr>
        <p:spPr>
          <a:xfrm>
            <a:off x="489372" y="964900"/>
            <a:ext cx="8335800" cy="3460800"/>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600" b="1" i="0" u="none" strike="noStrike" cap="none">
                <a:solidFill>
                  <a:srgbClr val="002060"/>
                </a:solidFill>
                <a:latin typeface="Albert Sans"/>
                <a:ea typeface="Albert Sans"/>
                <a:cs typeface="Albert Sans"/>
                <a:sym typeface="Albert Sans"/>
              </a:rPr>
              <a:t>Example Scenario</a:t>
            </a:r>
            <a:r>
              <a:rPr lang="es" sz="1600" b="1" i="0" u="none" strike="noStrike" cap="none">
                <a:solidFill>
                  <a:srgbClr val="374151"/>
                </a:solidFill>
                <a:latin typeface="Albert Sans"/>
                <a:ea typeface="Albert Sans"/>
                <a:cs typeface="Albert Sans"/>
                <a:sym typeface="Albert Sans"/>
              </a:rPr>
              <a:t>:</a:t>
            </a:r>
            <a:endParaRPr sz="1600" b="0" i="0" u="none" strike="noStrike" cap="none">
              <a:solidFill>
                <a:srgbClr val="000000"/>
              </a:solidFill>
              <a:latin typeface="Albert Sans"/>
              <a:ea typeface="Albert Sans"/>
              <a:cs typeface="Albert Sans"/>
              <a:sym typeface="Albert Sans"/>
            </a:endParaRPr>
          </a:p>
          <a:p>
            <a:pPr marL="12700" marR="358140" lvl="0" indent="0" algn="just"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Consider a scenario where you have a home page and an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in your application. You would typically configure the routes as follows:</a:t>
            </a:r>
            <a:endParaRPr sz="1600" b="0" i="0" u="none" strike="noStrike" cap="none">
              <a:solidFill>
                <a:srgbClr val="000000"/>
              </a:solidFill>
              <a:latin typeface="Albert Sans"/>
              <a:ea typeface="Albert Sans"/>
              <a:cs typeface="Albert Sans"/>
              <a:sym typeface="Albert Sans"/>
            </a:endParaRPr>
          </a:p>
          <a:p>
            <a:pPr marL="12700" marR="467994"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t>
            </a:r>
            <a:r>
              <a:rPr lang="es" sz="1600" b="1" i="0" u="none" strike="noStrike" cap="none">
                <a:solidFill>
                  <a:srgbClr val="002060"/>
                </a:solidFill>
                <a:latin typeface="Albert Sans"/>
                <a:ea typeface="Albert Sans"/>
                <a:cs typeface="Albert Sans"/>
                <a:sym typeface="Albert Sans"/>
              </a:rPr>
              <a:t>app-routing.module.ts</a:t>
            </a:r>
            <a:r>
              <a:rPr lang="es" sz="1600" b="0" i="0" u="none" strike="noStrike" cap="none">
                <a:solidFill>
                  <a:srgbClr val="374151"/>
                </a:solidFill>
                <a:latin typeface="Albert Sans"/>
                <a:ea typeface="Albert Sans"/>
                <a:cs typeface="Albert Sans"/>
                <a:sym typeface="Albert Sans"/>
              </a:rPr>
              <a:t>, you define routes that apply globally to your entire application. For example:</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'home</a:t>
            </a:r>
            <a:r>
              <a:rPr lang="es" sz="1600" b="0" i="0" u="none" strike="noStrike" cap="none">
                <a:solidFill>
                  <a:srgbClr val="374151"/>
                </a:solidFill>
                <a:latin typeface="Albert Sans"/>
                <a:ea typeface="Albert Sans"/>
                <a:cs typeface="Albert Sans"/>
                <a:sym typeface="Albert Sans"/>
              </a:rPr>
              <a:t>' route maps to the home page component.</a:t>
            </a:r>
            <a:endParaRPr sz="1600" b="0" i="0" u="none" strike="noStrike" cap="none">
              <a:solidFill>
                <a:srgbClr val="000000"/>
              </a:solidFill>
              <a:latin typeface="Albert Sans"/>
              <a:ea typeface="Albert Sans"/>
              <a:cs typeface="Albert Sans"/>
              <a:sym typeface="Albert Sans"/>
            </a:endParaRPr>
          </a:p>
          <a:p>
            <a:pPr marL="755015" marR="0" lvl="1" indent="-285115" algn="just" rtl="0">
              <a:lnSpc>
                <a:spcPct val="100000"/>
              </a:lnSpc>
              <a:spcBef>
                <a:spcPts val="0"/>
              </a:spcBef>
              <a:spcAft>
                <a:spcPts val="0"/>
              </a:spcAft>
              <a:buClr>
                <a:srgbClr val="000000"/>
              </a:buClr>
              <a:buSzPts val="1600"/>
              <a:buFont typeface="Arial"/>
              <a:buChar char="•"/>
            </a:pP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route maps to the "About" page component.</a:t>
            </a:r>
            <a:endParaRPr sz="1600" b="0" i="0" u="none" strike="noStrike" cap="none">
              <a:solidFill>
                <a:srgbClr val="000000"/>
              </a:solidFill>
              <a:latin typeface="Albert Sans"/>
              <a:ea typeface="Albert Sans"/>
              <a:cs typeface="Albert Sans"/>
              <a:sym typeface="Albert Sans"/>
            </a:endParaRPr>
          </a:p>
          <a:p>
            <a:pPr marL="12700" marR="5080" lvl="0" indent="-96520" algn="just" rtl="0">
              <a:lnSpc>
                <a:spcPct val="100000"/>
              </a:lnSpc>
              <a:spcBef>
                <a:spcPts val="0"/>
              </a:spcBef>
              <a:spcAft>
                <a:spcPts val="0"/>
              </a:spcAft>
              <a:buClr>
                <a:srgbClr val="000000"/>
              </a:buClr>
              <a:buSzPts val="1520"/>
              <a:buFont typeface="Arial"/>
              <a:buChar char="•"/>
            </a:pPr>
            <a:r>
              <a:rPr lang="es" sz="1600">
                <a:solidFill>
                  <a:srgbClr val="374151"/>
                </a:solidFill>
                <a:latin typeface="Albert Sans"/>
                <a:ea typeface="Albert Sans"/>
                <a:cs typeface="Albert Sans"/>
                <a:sym typeface="Albert Sans"/>
              </a:rPr>
              <a:t> </a:t>
            </a:r>
            <a:r>
              <a:rPr lang="es" sz="1600" b="0" i="0" u="none" strike="noStrike" cap="none">
                <a:solidFill>
                  <a:srgbClr val="374151"/>
                </a:solidFill>
                <a:latin typeface="Albert Sans"/>
                <a:ea typeface="Albert Sans"/>
                <a:cs typeface="Albert Sans"/>
                <a:sym typeface="Albert Sans"/>
              </a:rPr>
              <a:t>In about-routing.module.ts, you define additional routes specific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page, such as subpages like </a:t>
            </a:r>
            <a:r>
              <a:rPr lang="es" sz="1600" b="1" i="0" u="none" strike="noStrike" cap="none">
                <a:solidFill>
                  <a:srgbClr val="002060"/>
                </a:solidFill>
                <a:latin typeface="Albert Sans"/>
                <a:ea typeface="Albert Sans"/>
                <a:cs typeface="Albert Sans"/>
                <a:sym typeface="Albert Sans"/>
              </a:rPr>
              <a:t>'about/team'</a:t>
            </a:r>
            <a:r>
              <a:rPr lang="es" sz="1600" b="0" i="0" u="none" strike="noStrike" cap="none">
                <a:solidFill>
                  <a:srgbClr val="374151"/>
                </a:solidFill>
                <a:latin typeface="Albert Sans"/>
                <a:ea typeface="Albert Sans"/>
                <a:cs typeface="Albert Sans"/>
                <a:sym typeface="Albert Sans"/>
              </a:rPr>
              <a:t> and </a:t>
            </a:r>
            <a:r>
              <a:rPr lang="es" sz="1600" b="1" i="0" u="none" strike="noStrike" cap="none">
                <a:solidFill>
                  <a:srgbClr val="002060"/>
                </a:solidFill>
                <a:latin typeface="Albert Sans"/>
                <a:ea typeface="Albert Sans"/>
                <a:cs typeface="Albert Sans"/>
                <a:sym typeface="Albert Sans"/>
              </a:rPr>
              <a:t>'about/history</a:t>
            </a:r>
            <a:r>
              <a:rPr lang="es" sz="1600" b="0" i="0" u="none" strike="noStrike" cap="none">
                <a:solidFill>
                  <a:srgbClr val="002060"/>
                </a:solidFill>
                <a:latin typeface="Albert Sans"/>
                <a:ea typeface="Albert Sans"/>
                <a:cs typeface="Albert Sans"/>
                <a:sym typeface="Albert Sans"/>
              </a:rPr>
              <a:t>'</a:t>
            </a:r>
            <a:r>
              <a:rPr lang="es" sz="1600" b="0" i="0" u="none" strike="noStrike" cap="none">
                <a:solidFill>
                  <a:srgbClr val="374151"/>
                </a:solidFill>
                <a:latin typeface="Albert Sans"/>
                <a:ea typeface="Albert Sans"/>
                <a:cs typeface="Albert Sans"/>
                <a:sym typeface="Albert Sans"/>
              </a:rPr>
              <a:t>. These routes are scoped to the "</a:t>
            </a:r>
            <a:r>
              <a:rPr lang="es" sz="1600" b="1" i="0" u="none" strike="noStrike" cap="none">
                <a:solidFill>
                  <a:srgbClr val="002060"/>
                </a:solidFill>
                <a:latin typeface="Albert Sans"/>
                <a:ea typeface="Albert Sans"/>
                <a:cs typeface="Albert Sans"/>
                <a:sym typeface="Albert Sans"/>
              </a:rPr>
              <a:t>About</a:t>
            </a:r>
            <a:r>
              <a:rPr lang="es" sz="1600" b="0" i="0" u="none" strike="noStrike" cap="none">
                <a:solidFill>
                  <a:srgbClr val="374151"/>
                </a:solidFill>
                <a:latin typeface="Albert Sans"/>
                <a:ea typeface="Albert Sans"/>
                <a:cs typeface="Albert Sans"/>
                <a:sym typeface="Albert Sans"/>
              </a:rPr>
              <a:t>" feature. This separation of routing configuration allows for a modular and organized approach to managing routing in your Angular application, making it easier to maintain as your app grows. The root routing module handles global routing concerns, while feature-specific routing modules handle  the routing within their respective features.</a:t>
            </a:r>
            <a:endParaRPr sz="16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394" name="Google Shape;394;p22"/>
          <p:cNvSpPr/>
          <p:nvPr/>
        </p:nvSpPr>
        <p:spPr>
          <a:xfrm>
            <a:off x="538624" y="0"/>
            <a:ext cx="48469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Why There Are Many Routing File? (4)</a:t>
            </a:r>
            <a:endParaRPr sz="2000" b="1" i="0" u="none" strike="noStrike" cap="none">
              <a:solidFill>
                <a:schemeClr val="lt1"/>
              </a:solidFill>
              <a:latin typeface="Figtree"/>
              <a:ea typeface="Figtree"/>
              <a:cs typeface="Figtree"/>
              <a:sym typeface="Figtree"/>
            </a:endParaRPr>
          </a:p>
        </p:txBody>
      </p:sp>
      <p:sp>
        <p:nvSpPr>
          <p:cNvPr id="395" name="Google Shape;395;p22"/>
          <p:cNvSpPr txBox="1"/>
          <p:nvPr/>
        </p:nvSpPr>
        <p:spPr>
          <a:xfrm>
            <a:off x="1295551" y="912163"/>
            <a:ext cx="4514400" cy="298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400" b="1" i="0" u="none" strike="noStrike" cap="none">
                <a:solidFill>
                  <a:srgbClr val="374151"/>
                </a:solidFill>
                <a:latin typeface="Albert Sans"/>
                <a:ea typeface="Albert Sans"/>
                <a:cs typeface="Albert Sans"/>
                <a:sym typeface="Albert Sans"/>
              </a:rPr>
              <a:t>Lets try it !</a:t>
            </a:r>
            <a:endParaRPr sz="1400" b="1" i="0" u="none" strike="noStrike" cap="none">
              <a:solidFill>
                <a:srgbClr val="374151"/>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endParaRPr sz="1400" b="1"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00"/>
              </a:spcBef>
              <a:spcAft>
                <a:spcPts val="0"/>
              </a:spcAft>
              <a:buNone/>
            </a:pPr>
            <a:r>
              <a:rPr lang="es" sz="1400" b="0" i="0" u="none" strike="noStrike" cap="none">
                <a:solidFill>
                  <a:srgbClr val="374151"/>
                </a:solidFill>
                <a:latin typeface="Albert Sans"/>
                <a:ea typeface="Albert Sans"/>
                <a:cs typeface="Albert Sans"/>
                <a:sym typeface="Albert Sans"/>
              </a:rPr>
              <a:t>Create new page inside about folder :</a:t>
            </a:r>
            <a:endParaRPr sz="1400" b="0" i="0" u="none" strike="noStrike" cap="none">
              <a:solidFill>
                <a:srgbClr val="000000"/>
              </a:solidFill>
              <a:latin typeface="Albert Sans"/>
              <a:ea typeface="Albert Sans"/>
              <a:cs typeface="Albert Sans"/>
              <a:sym typeface="Albert Sans"/>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about/team</a:t>
            </a:r>
            <a:endParaRPr sz="1800" b="0" i="0" u="none" strike="noStrike" cap="none">
              <a:solidFill>
                <a:srgbClr val="023DFF"/>
              </a:solidFill>
              <a:latin typeface="Calibri"/>
              <a:ea typeface="Calibri"/>
              <a:cs typeface="Calibri"/>
              <a:sym typeface="Calibri"/>
            </a:endParaRPr>
          </a:p>
          <a:p>
            <a:pPr marL="12700" marR="424180" lvl="0" indent="0" algn="ctr" rtl="0">
              <a:lnSpc>
                <a:spcPct val="187722"/>
              </a:lnSpc>
              <a:spcBef>
                <a:spcPts val="55"/>
              </a:spcBef>
              <a:spcAft>
                <a:spcPts val="0"/>
              </a:spcAft>
              <a:buNone/>
            </a:pPr>
            <a:r>
              <a:rPr lang="es" sz="1800" b="0" i="0" u="none" strike="noStrike" cap="none">
                <a:solidFill>
                  <a:srgbClr val="023DFF"/>
                </a:solidFill>
                <a:latin typeface="Calibri"/>
                <a:ea typeface="Calibri"/>
                <a:cs typeface="Calibri"/>
                <a:sym typeface="Calibri"/>
              </a:rPr>
              <a:t>ionic generate page about/history</a:t>
            </a:r>
            <a:endParaRPr sz="1800" b="0" i="0" u="none" strike="noStrike" cap="none">
              <a:solidFill>
                <a:srgbClr val="000000"/>
              </a:solidFill>
              <a:latin typeface="Calibri"/>
              <a:ea typeface="Calibri"/>
              <a:cs typeface="Calibri"/>
              <a:sym typeface="Calibri"/>
            </a:endParaRPr>
          </a:p>
          <a:p>
            <a:pPr marL="12700" marR="0" lvl="0" indent="0" algn="l" rtl="0">
              <a:lnSpc>
                <a:spcPct val="100000"/>
              </a:lnSpc>
              <a:spcBef>
                <a:spcPts val="2345"/>
              </a:spcBef>
              <a:spcAft>
                <a:spcPts val="0"/>
              </a:spcAft>
              <a:buNone/>
            </a:pPr>
            <a:r>
              <a:rPr lang="es" sz="1400" b="0" i="0" u="none" strike="noStrike" cap="none">
                <a:solidFill>
                  <a:srgbClr val="374151"/>
                </a:solidFill>
                <a:latin typeface="Albert Sans"/>
                <a:ea typeface="Albert Sans"/>
                <a:cs typeface="Albert Sans"/>
                <a:sym typeface="Albert Sans"/>
              </a:rPr>
              <a:t>and add link in about page</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345"/>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Team</a:t>
            </a:r>
            <a:r>
              <a:rPr lang="es" sz="1400" b="0" i="0" u="none" strike="noStrike" cap="none">
                <a:solidFill>
                  <a:srgbClr val="800000"/>
                </a:solidFill>
                <a:latin typeface="Courier New"/>
                <a:ea typeface="Courier New"/>
                <a:cs typeface="Courier New"/>
                <a:sym typeface="Courier New"/>
              </a:rPr>
              <a:t>&lt;/a&gt;&lt;br&gt;</a:t>
            </a:r>
            <a:endParaRPr sz="14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400" b="0" i="0" u="none" strike="noStrike" cap="none">
                <a:solidFill>
                  <a:srgbClr val="800000"/>
                </a:solidFill>
                <a:latin typeface="Courier New"/>
                <a:ea typeface="Courier New"/>
                <a:cs typeface="Courier New"/>
                <a:sym typeface="Courier New"/>
              </a:rPr>
              <a:t>&lt;a </a:t>
            </a:r>
            <a:r>
              <a:rPr lang="es" sz="1400" b="0" i="0" u="none" strike="noStrike" cap="none">
                <a:solidFill>
                  <a:srgbClr val="E50000"/>
                </a:solidFill>
                <a:latin typeface="Courier New"/>
                <a:ea typeface="Courier New"/>
                <a:cs typeface="Courier New"/>
                <a:sym typeface="Courier New"/>
              </a:rPr>
              <a:t>routerLink</a:t>
            </a:r>
            <a:r>
              <a:rPr lang="es" sz="1400" b="0" i="0" u="none" strike="noStrike" cap="none">
                <a:solidFill>
                  <a:srgbClr val="000000"/>
                </a:solidFill>
                <a:latin typeface="Courier New"/>
                <a:ea typeface="Courier New"/>
                <a:cs typeface="Courier New"/>
                <a:sym typeface="Courier New"/>
              </a:rPr>
              <a:t>=</a:t>
            </a:r>
            <a:r>
              <a:rPr lang="es" sz="1400" b="0" i="0" u="none" strike="noStrike" cap="none">
                <a:solidFill>
                  <a:srgbClr val="0000FF"/>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&gt;</a:t>
            </a:r>
            <a:r>
              <a:rPr lang="es" sz="1400" b="0" i="0" u="none" strike="noStrike" cap="none">
                <a:solidFill>
                  <a:srgbClr val="000000"/>
                </a:solidFill>
                <a:latin typeface="Courier New"/>
                <a:ea typeface="Courier New"/>
                <a:cs typeface="Courier New"/>
                <a:sym typeface="Courier New"/>
              </a:rPr>
              <a:t>History</a:t>
            </a:r>
            <a:r>
              <a:rPr lang="es" sz="1400" b="0" i="0" u="none" strike="noStrike" cap="none">
                <a:solidFill>
                  <a:srgbClr val="800000"/>
                </a:solidFill>
                <a:latin typeface="Courier New"/>
                <a:ea typeface="Courier New"/>
                <a:cs typeface="Courier New"/>
                <a:sym typeface="Courier New"/>
              </a:rPr>
              <a:t>&lt;/a&gt;</a:t>
            </a:r>
            <a:endParaRPr sz="1400" b="0" i="0" u="none" strike="noStrike" cap="none">
              <a:solidFill>
                <a:srgbClr val="000000"/>
              </a:solidFill>
              <a:latin typeface="Courier New"/>
              <a:ea typeface="Courier New"/>
              <a:cs typeface="Courier New"/>
              <a:sym typeface="Courier New"/>
            </a:endParaRPr>
          </a:p>
        </p:txBody>
      </p:sp>
      <p:pic>
        <p:nvPicPr>
          <p:cNvPr id="396" name="Google Shape;396;p22"/>
          <p:cNvPicPr preferRelativeResize="0"/>
          <p:nvPr/>
        </p:nvPicPr>
        <p:blipFill rotWithShape="1">
          <a:blip r:embed="rId3">
            <a:alphaModFix/>
          </a:blip>
          <a:srcRect/>
          <a:stretch/>
        </p:blipFill>
        <p:spPr>
          <a:xfrm>
            <a:off x="5809943" y="575682"/>
            <a:ext cx="2517900" cy="3660378"/>
          </a:xfrm>
          <a:prstGeom prst="rect">
            <a:avLst/>
          </a:prstGeom>
          <a:noFill/>
          <a:ln>
            <a:noFill/>
          </a:ln>
        </p:spPr>
      </p:pic>
      <p:sp>
        <p:nvSpPr>
          <p:cNvPr id="397" name="Google Shape;397;p22"/>
          <p:cNvSpPr/>
          <p:nvPr/>
        </p:nvSpPr>
        <p:spPr>
          <a:xfrm>
            <a:off x="5870758" y="1044000"/>
            <a:ext cx="1257241" cy="849040"/>
          </a:xfrm>
          <a:custGeom>
            <a:avLst/>
            <a:gdLst/>
            <a:ahLst/>
            <a:cxnLst/>
            <a:rect l="l" t="t" r="r" b="b"/>
            <a:pathLst>
              <a:path w="1678940" h="1099820" extrusionOk="0">
                <a:moveTo>
                  <a:pt x="0" y="549797"/>
                </a:moveTo>
                <a:lnTo>
                  <a:pt x="7660" y="475193"/>
                </a:lnTo>
                <a:lnTo>
                  <a:pt x="29975" y="403639"/>
                </a:lnTo>
                <a:lnTo>
                  <a:pt x="46316" y="369211"/>
                </a:lnTo>
                <a:lnTo>
                  <a:pt x="65945" y="335791"/>
                </a:lnTo>
                <a:lnTo>
                  <a:pt x="88738" y="303461"/>
                </a:lnTo>
                <a:lnTo>
                  <a:pt x="114570" y="272304"/>
                </a:lnTo>
                <a:lnTo>
                  <a:pt x="143316" y="242400"/>
                </a:lnTo>
                <a:lnTo>
                  <a:pt x="174850" y="213832"/>
                </a:lnTo>
                <a:lnTo>
                  <a:pt x="209048" y="186682"/>
                </a:lnTo>
                <a:lnTo>
                  <a:pt x="245785" y="161031"/>
                </a:lnTo>
                <a:lnTo>
                  <a:pt x="284936" y="136962"/>
                </a:lnTo>
                <a:lnTo>
                  <a:pt x="326376" y="114557"/>
                </a:lnTo>
                <a:lnTo>
                  <a:pt x="369979" y="93896"/>
                </a:lnTo>
                <a:lnTo>
                  <a:pt x="415622" y="75063"/>
                </a:lnTo>
                <a:lnTo>
                  <a:pt x="463178" y="58139"/>
                </a:lnTo>
                <a:lnTo>
                  <a:pt x="512523" y="43205"/>
                </a:lnTo>
                <a:lnTo>
                  <a:pt x="563533" y="30345"/>
                </a:lnTo>
                <a:lnTo>
                  <a:pt x="616081" y="19639"/>
                </a:lnTo>
                <a:lnTo>
                  <a:pt x="670043" y="11169"/>
                </a:lnTo>
                <a:lnTo>
                  <a:pt x="725294" y="5019"/>
                </a:lnTo>
                <a:lnTo>
                  <a:pt x="781710" y="1268"/>
                </a:lnTo>
                <a:lnTo>
                  <a:pt x="839164" y="0"/>
                </a:lnTo>
                <a:lnTo>
                  <a:pt x="896618" y="1268"/>
                </a:lnTo>
                <a:lnTo>
                  <a:pt x="953034" y="5019"/>
                </a:lnTo>
                <a:lnTo>
                  <a:pt x="1008285" y="11169"/>
                </a:lnTo>
                <a:lnTo>
                  <a:pt x="1062247" y="19639"/>
                </a:lnTo>
                <a:lnTo>
                  <a:pt x="1114795" y="30345"/>
                </a:lnTo>
                <a:lnTo>
                  <a:pt x="1165805" y="43205"/>
                </a:lnTo>
                <a:lnTo>
                  <a:pt x="1215150" y="58139"/>
                </a:lnTo>
                <a:lnTo>
                  <a:pt x="1262706" y="75063"/>
                </a:lnTo>
                <a:lnTo>
                  <a:pt x="1308349" y="93896"/>
                </a:lnTo>
                <a:lnTo>
                  <a:pt x="1351952" y="114557"/>
                </a:lnTo>
                <a:lnTo>
                  <a:pt x="1393392" y="136962"/>
                </a:lnTo>
                <a:lnTo>
                  <a:pt x="1432543" y="161031"/>
                </a:lnTo>
                <a:lnTo>
                  <a:pt x="1469280" y="186682"/>
                </a:lnTo>
                <a:lnTo>
                  <a:pt x="1503478" y="213832"/>
                </a:lnTo>
                <a:lnTo>
                  <a:pt x="1535012" y="242400"/>
                </a:lnTo>
                <a:lnTo>
                  <a:pt x="1563758" y="272304"/>
                </a:lnTo>
                <a:lnTo>
                  <a:pt x="1589590" y="303461"/>
                </a:lnTo>
                <a:lnTo>
                  <a:pt x="1612383" y="335791"/>
                </a:lnTo>
                <a:lnTo>
                  <a:pt x="1632012" y="369211"/>
                </a:lnTo>
                <a:lnTo>
                  <a:pt x="1648353" y="403639"/>
                </a:lnTo>
                <a:lnTo>
                  <a:pt x="1670668" y="475193"/>
                </a:lnTo>
                <a:lnTo>
                  <a:pt x="1678329" y="549797"/>
                </a:lnTo>
                <a:lnTo>
                  <a:pt x="1676393" y="587440"/>
                </a:lnTo>
                <a:lnTo>
                  <a:pt x="1661280" y="660600"/>
                </a:lnTo>
                <a:lnTo>
                  <a:pt x="1632012" y="730383"/>
                </a:lnTo>
                <a:lnTo>
                  <a:pt x="1612383" y="763803"/>
                </a:lnTo>
                <a:lnTo>
                  <a:pt x="1589590" y="796133"/>
                </a:lnTo>
                <a:lnTo>
                  <a:pt x="1563758" y="827290"/>
                </a:lnTo>
                <a:lnTo>
                  <a:pt x="1535012" y="857194"/>
                </a:lnTo>
                <a:lnTo>
                  <a:pt x="1503478" y="885762"/>
                </a:lnTo>
                <a:lnTo>
                  <a:pt x="1469280" y="912912"/>
                </a:lnTo>
                <a:lnTo>
                  <a:pt x="1432543" y="938563"/>
                </a:lnTo>
                <a:lnTo>
                  <a:pt x="1393392" y="962632"/>
                </a:lnTo>
                <a:lnTo>
                  <a:pt x="1351952" y="985037"/>
                </a:lnTo>
                <a:lnTo>
                  <a:pt x="1308349" y="1005698"/>
                </a:lnTo>
                <a:lnTo>
                  <a:pt x="1262706" y="1024531"/>
                </a:lnTo>
                <a:lnTo>
                  <a:pt x="1215150" y="1041455"/>
                </a:lnTo>
                <a:lnTo>
                  <a:pt x="1165805" y="1056389"/>
                </a:lnTo>
                <a:lnTo>
                  <a:pt x="1114795" y="1069249"/>
                </a:lnTo>
                <a:lnTo>
                  <a:pt x="1062247" y="1079955"/>
                </a:lnTo>
                <a:lnTo>
                  <a:pt x="1008285" y="1088425"/>
                </a:lnTo>
                <a:lnTo>
                  <a:pt x="953034" y="1094576"/>
                </a:lnTo>
                <a:lnTo>
                  <a:pt x="896618" y="1098326"/>
                </a:lnTo>
                <a:lnTo>
                  <a:pt x="839164" y="1099595"/>
                </a:lnTo>
                <a:lnTo>
                  <a:pt x="781710" y="1098326"/>
                </a:lnTo>
                <a:lnTo>
                  <a:pt x="725294" y="1094576"/>
                </a:lnTo>
                <a:lnTo>
                  <a:pt x="670043" y="1088425"/>
                </a:lnTo>
                <a:lnTo>
                  <a:pt x="616081" y="1079955"/>
                </a:lnTo>
                <a:lnTo>
                  <a:pt x="563533" y="1069249"/>
                </a:lnTo>
                <a:lnTo>
                  <a:pt x="512523" y="1056389"/>
                </a:lnTo>
                <a:lnTo>
                  <a:pt x="463178" y="1041455"/>
                </a:lnTo>
                <a:lnTo>
                  <a:pt x="415622" y="1024531"/>
                </a:lnTo>
                <a:lnTo>
                  <a:pt x="369979" y="1005698"/>
                </a:lnTo>
                <a:lnTo>
                  <a:pt x="326376" y="985037"/>
                </a:lnTo>
                <a:lnTo>
                  <a:pt x="284936" y="962632"/>
                </a:lnTo>
                <a:lnTo>
                  <a:pt x="245785" y="938563"/>
                </a:lnTo>
                <a:lnTo>
                  <a:pt x="209048" y="912912"/>
                </a:lnTo>
                <a:lnTo>
                  <a:pt x="174850" y="885762"/>
                </a:lnTo>
                <a:lnTo>
                  <a:pt x="143316" y="857194"/>
                </a:lnTo>
                <a:lnTo>
                  <a:pt x="114570" y="827290"/>
                </a:lnTo>
                <a:lnTo>
                  <a:pt x="88738" y="796133"/>
                </a:lnTo>
                <a:lnTo>
                  <a:pt x="65945" y="763803"/>
                </a:lnTo>
                <a:lnTo>
                  <a:pt x="46316" y="730383"/>
                </a:lnTo>
                <a:lnTo>
                  <a:pt x="29975" y="695955"/>
                </a:lnTo>
                <a:lnTo>
                  <a:pt x="7660" y="624401"/>
                </a:lnTo>
                <a:lnTo>
                  <a:pt x="0" y="549797"/>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2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03" name="Google Shape;403;p23"/>
          <p:cNvSpPr/>
          <p:nvPr/>
        </p:nvSpPr>
        <p:spPr>
          <a:xfrm>
            <a:off x="538624" y="0"/>
            <a:ext cx="2017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Back Button</a:t>
            </a:r>
            <a:endParaRPr sz="2000" b="1" i="0" u="none" strike="noStrike" cap="none">
              <a:solidFill>
                <a:schemeClr val="lt1"/>
              </a:solidFill>
              <a:latin typeface="Figtree"/>
              <a:ea typeface="Figtree"/>
              <a:cs typeface="Figtree"/>
              <a:sym typeface="Figtree"/>
            </a:endParaRPr>
          </a:p>
        </p:txBody>
      </p:sp>
      <p:sp>
        <p:nvSpPr>
          <p:cNvPr id="404" name="Google Shape;404;p23"/>
          <p:cNvSpPr txBox="1"/>
          <p:nvPr/>
        </p:nvSpPr>
        <p:spPr>
          <a:xfrm>
            <a:off x="489372" y="1135379"/>
            <a:ext cx="6471285" cy="1644040"/>
          </a:xfrm>
          <a:prstGeom prst="rect">
            <a:avLst/>
          </a:prstGeom>
          <a:noFill/>
          <a:ln>
            <a:noFill/>
          </a:ln>
        </p:spPr>
        <p:txBody>
          <a:bodyPr spcFirstLastPara="1" wrap="square" lIns="0" tIns="12700" rIns="0" bIns="0" anchor="t" anchorCtr="0">
            <a:spAutoFit/>
          </a:bodyPr>
          <a:lstStyle/>
          <a:p>
            <a:pPr marL="12700" marR="1826895" lvl="0" indent="0" algn="l" rtl="0">
              <a:lnSpc>
                <a:spcPct val="100000"/>
              </a:lnSpc>
              <a:spcBef>
                <a:spcPts val="0"/>
              </a:spcBef>
              <a:spcAft>
                <a:spcPts val="0"/>
              </a:spcAft>
              <a:buNone/>
            </a:pPr>
            <a:r>
              <a:rPr lang="es" sz="1600" b="0" i="0" u="none" strike="noStrike" cap="none">
                <a:solidFill>
                  <a:srgbClr val="374151"/>
                </a:solidFill>
                <a:latin typeface="Albert Sans"/>
                <a:ea typeface="Albert Sans"/>
                <a:cs typeface="Albert Sans"/>
                <a:sym typeface="Albert Sans"/>
              </a:rPr>
              <a:t>If we want to add back button in the tab bar, we can add :</a:t>
            </a:r>
            <a:endParaRPr sz="16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2405"/>
              </a:spcBef>
              <a:spcAft>
                <a:spcPts val="0"/>
              </a:spcAft>
              <a:buNone/>
            </a:pPr>
            <a:r>
              <a:rPr lang="es" sz="1800" b="0" i="0" u="none" strike="noStrike" cap="none">
                <a:solidFill>
                  <a:srgbClr val="800000"/>
                </a:solidFill>
                <a:latin typeface="Courier New"/>
                <a:ea typeface="Courier New"/>
                <a:cs typeface="Courier New"/>
                <a:sym typeface="Courier New"/>
              </a:rPr>
              <a:t>&lt;ion-buttons </a:t>
            </a:r>
            <a:r>
              <a:rPr lang="es" sz="1800" b="0" i="0" u="none" strike="noStrike" cap="none">
                <a:solidFill>
                  <a:srgbClr val="E50000"/>
                </a:solidFill>
                <a:latin typeface="Courier New"/>
                <a:ea typeface="Courier New"/>
                <a:cs typeface="Courier New"/>
                <a:sym typeface="Courier New"/>
              </a:rPr>
              <a:t>slot</a:t>
            </a:r>
            <a:r>
              <a:rPr lang="es" sz="1800" b="0" i="0" u="none" strike="noStrike" cap="none">
                <a:solidFill>
                  <a:srgbClr val="000000"/>
                </a:solidFill>
                <a:latin typeface="Courier New"/>
                <a:ea typeface="Courier New"/>
                <a:cs typeface="Courier New"/>
                <a:sym typeface="Courier New"/>
              </a:rPr>
              <a:t>=</a:t>
            </a:r>
            <a:r>
              <a:rPr lang="es" sz="1800" b="0" i="0" u="none" strike="noStrike" cap="none">
                <a:solidFill>
                  <a:srgbClr val="0000FF"/>
                </a:solidFill>
                <a:latin typeface="Courier New"/>
                <a:ea typeface="Courier New"/>
                <a:cs typeface="Courier New"/>
                <a:sym typeface="Courier New"/>
              </a:rPr>
              <a:t>"start"</a:t>
            </a:r>
            <a:r>
              <a:rPr lang="es" sz="1800" b="0" i="0" u="none" strike="noStrike" cap="none">
                <a:solidFill>
                  <a:srgbClr val="800000"/>
                </a:solidFill>
                <a:latin typeface="Courier New"/>
                <a:ea typeface="Courier New"/>
                <a:cs typeface="Courier New"/>
                <a:sym typeface="Courier New"/>
              </a:rPr>
              <a:t>&gt;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  &lt;ion-back-button&gt;&lt;/ion-back-button&gt;</a:t>
            </a:r>
            <a:endParaRPr sz="18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1800" b="0" i="0" u="none" strike="noStrike" cap="none">
                <a:solidFill>
                  <a:srgbClr val="800000"/>
                </a:solidFill>
                <a:latin typeface="Courier New"/>
                <a:ea typeface="Courier New"/>
                <a:cs typeface="Courier New"/>
                <a:sym typeface="Courier New"/>
              </a:rPr>
              <a:t>&lt;/ion-buttons&gt;</a:t>
            </a:r>
            <a:endParaRPr sz="1800" b="0" i="0" u="none" strike="noStrike" cap="none">
              <a:solidFill>
                <a:srgbClr val="000000"/>
              </a:solidFill>
              <a:latin typeface="Courier New"/>
              <a:ea typeface="Courier New"/>
              <a:cs typeface="Courier New"/>
              <a:sym typeface="Courier New"/>
            </a:endParaRPr>
          </a:p>
        </p:txBody>
      </p:sp>
      <p:pic>
        <p:nvPicPr>
          <p:cNvPr id="405" name="Google Shape;405;p23"/>
          <p:cNvPicPr preferRelativeResize="0"/>
          <p:nvPr/>
        </p:nvPicPr>
        <p:blipFill rotWithShape="1">
          <a:blip r:embed="rId3">
            <a:alphaModFix/>
          </a:blip>
          <a:srcRect/>
          <a:stretch/>
        </p:blipFill>
        <p:spPr>
          <a:xfrm>
            <a:off x="6228000" y="396000"/>
            <a:ext cx="2185881" cy="4204800"/>
          </a:xfrm>
          <a:prstGeom prst="rect">
            <a:avLst/>
          </a:prstGeom>
          <a:noFill/>
          <a:ln>
            <a:noFill/>
          </a:ln>
        </p:spPr>
      </p:pic>
      <p:sp>
        <p:nvSpPr>
          <p:cNvPr id="406" name="Google Shape;406;p23"/>
          <p:cNvSpPr/>
          <p:nvPr/>
        </p:nvSpPr>
        <p:spPr>
          <a:xfrm>
            <a:off x="6199200" y="381600"/>
            <a:ext cx="338402" cy="291716"/>
          </a:xfrm>
          <a:custGeom>
            <a:avLst/>
            <a:gdLst/>
            <a:ahLst/>
            <a:cxnLst/>
            <a:rect l="l" t="t" r="r" b="b"/>
            <a:pathLst>
              <a:path w="521334" h="421005" extrusionOk="0">
                <a:moveTo>
                  <a:pt x="0" y="210378"/>
                </a:moveTo>
                <a:lnTo>
                  <a:pt x="5291" y="167979"/>
                </a:lnTo>
                <a:lnTo>
                  <a:pt x="20465" y="128489"/>
                </a:lnTo>
                <a:lnTo>
                  <a:pt x="44477" y="92753"/>
                </a:lnTo>
                <a:lnTo>
                  <a:pt x="76278" y="61618"/>
                </a:lnTo>
                <a:lnTo>
                  <a:pt x="114821" y="35929"/>
                </a:lnTo>
                <a:lnTo>
                  <a:pt x="159059" y="16532"/>
                </a:lnTo>
                <a:lnTo>
                  <a:pt x="207944" y="4274"/>
                </a:lnTo>
                <a:lnTo>
                  <a:pt x="260430" y="0"/>
                </a:lnTo>
                <a:lnTo>
                  <a:pt x="312916" y="4274"/>
                </a:lnTo>
                <a:lnTo>
                  <a:pt x="361801" y="16532"/>
                </a:lnTo>
                <a:lnTo>
                  <a:pt x="406039" y="35929"/>
                </a:lnTo>
                <a:lnTo>
                  <a:pt x="444582" y="61618"/>
                </a:lnTo>
                <a:lnTo>
                  <a:pt x="476383" y="92753"/>
                </a:lnTo>
                <a:lnTo>
                  <a:pt x="500395" y="128489"/>
                </a:lnTo>
                <a:lnTo>
                  <a:pt x="515569" y="167979"/>
                </a:lnTo>
                <a:lnTo>
                  <a:pt x="520861" y="210378"/>
                </a:lnTo>
                <a:lnTo>
                  <a:pt x="515569" y="252776"/>
                </a:lnTo>
                <a:lnTo>
                  <a:pt x="500395" y="292266"/>
                </a:lnTo>
                <a:lnTo>
                  <a:pt x="476383" y="328002"/>
                </a:lnTo>
                <a:lnTo>
                  <a:pt x="444582" y="359137"/>
                </a:lnTo>
                <a:lnTo>
                  <a:pt x="406039" y="384826"/>
                </a:lnTo>
                <a:lnTo>
                  <a:pt x="361801" y="404223"/>
                </a:lnTo>
                <a:lnTo>
                  <a:pt x="312916" y="416481"/>
                </a:lnTo>
                <a:lnTo>
                  <a:pt x="260430" y="420756"/>
                </a:lnTo>
                <a:lnTo>
                  <a:pt x="207944" y="416481"/>
                </a:lnTo>
                <a:lnTo>
                  <a:pt x="159059" y="404223"/>
                </a:lnTo>
                <a:lnTo>
                  <a:pt x="114821" y="384826"/>
                </a:lnTo>
                <a:lnTo>
                  <a:pt x="76278" y="359137"/>
                </a:lnTo>
                <a:lnTo>
                  <a:pt x="44477" y="328002"/>
                </a:lnTo>
                <a:lnTo>
                  <a:pt x="20465" y="292266"/>
                </a:lnTo>
                <a:lnTo>
                  <a:pt x="5291" y="252776"/>
                </a:lnTo>
                <a:lnTo>
                  <a:pt x="0" y="21037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07" name="Google Shape;407;p23"/>
          <p:cNvSpPr txBox="1"/>
          <p:nvPr/>
        </p:nvSpPr>
        <p:spPr>
          <a:xfrm>
            <a:off x="359050" y="3339125"/>
            <a:ext cx="6048300" cy="8421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slot</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"start"</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CCCCCC"/>
                </a:solidFill>
                <a:latin typeface="Courier New"/>
                <a:ea typeface="Courier New"/>
                <a:cs typeface="Courier New"/>
                <a:sym typeface="Courier New"/>
              </a:rPr>
              <a:t>    </a:t>
            </a: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ion-back-button</a:t>
            </a:r>
            <a:r>
              <a:rPr lang="es" sz="1150">
                <a:solidFill>
                  <a:srgbClr val="CCCCCC"/>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defaultHref</a:t>
            </a:r>
            <a:r>
              <a:rPr lang="es" sz="1150">
                <a:solidFill>
                  <a:srgbClr val="CCCCCC"/>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"/home"</a:t>
            </a:r>
            <a:r>
              <a:rPr lang="es" sz="1150">
                <a:solidFill>
                  <a:srgbClr val="808080"/>
                </a:solidFill>
                <a:latin typeface="Courier New"/>
                <a:ea typeface="Courier New"/>
                <a:cs typeface="Courier New"/>
                <a:sym typeface="Courier New"/>
              </a:rPr>
              <a:t>&gt;&lt;/</a:t>
            </a:r>
            <a:r>
              <a:rPr lang="es" sz="1150">
                <a:solidFill>
                  <a:srgbClr val="569CD6"/>
                </a:solidFill>
                <a:latin typeface="Courier New"/>
                <a:ea typeface="Courier New"/>
                <a:cs typeface="Courier New"/>
                <a:sym typeface="Courier New"/>
              </a:rPr>
              <a:t>ion-back-button</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 sz="1150">
                <a:solidFill>
                  <a:srgbClr val="808080"/>
                </a:solidFill>
                <a:latin typeface="Courier New"/>
                <a:ea typeface="Courier New"/>
                <a:cs typeface="Courier New"/>
                <a:sym typeface="Courier New"/>
              </a:rPr>
              <a:t>&lt;/</a:t>
            </a:r>
            <a:r>
              <a:rPr lang="es" sz="1150">
                <a:solidFill>
                  <a:srgbClr val="569CD6"/>
                </a:solidFill>
                <a:latin typeface="Courier New"/>
                <a:ea typeface="Courier New"/>
                <a:cs typeface="Courier New"/>
                <a:sym typeface="Courier New"/>
              </a:rPr>
              <a:t>ion-buttons</a:t>
            </a:r>
            <a:r>
              <a:rPr lang="es" sz="1150">
                <a:solidFill>
                  <a:srgbClr val="808080"/>
                </a:solidFill>
                <a:latin typeface="Courier New"/>
                <a:ea typeface="Courier New"/>
                <a:cs typeface="Courier New"/>
                <a:sym typeface="Courier New"/>
              </a:rPr>
              <a:t>&gt;</a:t>
            </a:r>
            <a:endParaRPr sz="1150">
              <a:solidFill>
                <a:srgbClr val="808080"/>
              </a:solidFill>
              <a:latin typeface="Courier New"/>
              <a:ea typeface="Courier New"/>
              <a:cs typeface="Courier New"/>
              <a:sym typeface="Courier New"/>
            </a:endParaRPr>
          </a:p>
        </p:txBody>
      </p:sp>
      <p:sp>
        <p:nvSpPr>
          <p:cNvPr id="408" name="Google Shape;408;p23"/>
          <p:cNvSpPr/>
          <p:nvPr/>
        </p:nvSpPr>
        <p:spPr>
          <a:xfrm>
            <a:off x="2175700" y="3609475"/>
            <a:ext cx="1955100" cy="3609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09" name="Google Shape;409;p23"/>
          <p:cNvSpPr/>
          <p:nvPr/>
        </p:nvSpPr>
        <p:spPr>
          <a:xfrm>
            <a:off x="421100" y="4485000"/>
            <a:ext cx="4271100" cy="57570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10" name="Google Shape;410;p23"/>
          <p:cNvSpPr txBox="1"/>
          <p:nvPr/>
        </p:nvSpPr>
        <p:spPr>
          <a:xfrm>
            <a:off x="421100" y="4427775"/>
            <a:ext cx="427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b="1">
                <a:solidFill>
                  <a:schemeClr val="dk1"/>
                </a:solidFill>
                <a:latin typeface="Albert Sans"/>
                <a:ea typeface="Albert Sans"/>
                <a:cs typeface="Albert Sans"/>
                <a:sym typeface="Albert Sans"/>
              </a:rPr>
              <a:t>Add this attribute if the back button not showing, set the defaultHref value into the desired route.</a:t>
            </a:r>
            <a:endParaRPr b="1">
              <a:solidFill>
                <a:schemeClr val="dk1"/>
              </a:solidFill>
              <a:latin typeface="Albert Sans"/>
              <a:ea typeface="Albert Sans"/>
              <a:cs typeface="Albert Sans"/>
              <a:sym typeface="Albert Sans"/>
            </a:endParaRPr>
          </a:p>
        </p:txBody>
      </p:sp>
      <p:cxnSp>
        <p:nvCxnSpPr>
          <p:cNvPr id="411" name="Google Shape;411;p23"/>
          <p:cNvCxnSpPr/>
          <p:nvPr/>
        </p:nvCxnSpPr>
        <p:spPr>
          <a:xfrm rot="10800000" flipH="1">
            <a:off x="2185725" y="3980500"/>
            <a:ext cx="453300" cy="481200"/>
          </a:xfrm>
          <a:prstGeom prst="straightConnector1">
            <a:avLst/>
          </a:prstGeom>
          <a:noFill/>
          <a:ln w="19050" cap="flat" cmpd="sng">
            <a:solidFill>
              <a:srgbClr val="0000FF"/>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17" name="Google Shape;417;p24"/>
          <p:cNvSpPr/>
          <p:nvPr/>
        </p:nvSpPr>
        <p:spPr>
          <a:xfrm>
            <a:off x="538624" y="0"/>
            <a:ext cx="3313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Route With Parameter</a:t>
            </a:r>
            <a:endParaRPr sz="2000" b="1" i="0" u="none" strike="noStrike" cap="none">
              <a:solidFill>
                <a:schemeClr val="lt1"/>
              </a:solidFill>
              <a:latin typeface="Figtree"/>
              <a:ea typeface="Figtree"/>
              <a:cs typeface="Figtree"/>
              <a:sym typeface="Figtree"/>
            </a:endParaRPr>
          </a:p>
        </p:txBody>
      </p:sp>
      <p:sp>
        <p:nvSpPr>
          <p:cNvPr id="418" name="Google Shape;418;p24"/>
          <p:cNvSpPr txBox="1"/>
          <p:nvPr/>
        </p:nvSpPr>
        <p:spPr>
          <a:xfrm>
            <a:off x="446172" y="746579"/>
            <a:ext cx="8431428" cy="2790508"/>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Routing with parameters allows you to pass data from one page to another when navigating within your app. This is useful for tasks like displaying specific details for an item, searching for content, or customizing the behavior of a page based on user input. Ionic Angular provides a straightforward way to work with route parameters.</a:t>
            </a:r>
            <a:endParaRPr sz="1400" b="0" i="0" u="none" strike="noStrike" cap="none">
              <a:solidFill>
                <a:srgbClr val="000000"/>
              </a:solidFill>
              <a:latin typeface="Albert Sans"/>
              <a:ea typeface="Albert Sans"/>
              <a:cs typeface="Albert Sans"/>
              <a:sym typeface="Albert Sans"/>
            </a:endParaRPr>
          </a:p>
          <a:p>
            <a:pPr marL="12700" marR="0" lvl="0" indent="0" algn="l" rtl="0">
              <a:lnSpc>
                <a:spcPct val="100000"/>
              </a:lnSpc>
              <a:spcBef>
                <a:spcPts val="1465"/>
              </a:spcBef>
              <a:spcAft>
                <a:spcPts val="0"/>
              </a:spcAft>
              <a:buNone/>
            </a:pPr>
            <a:r>
              <a:rPr lang="es" sz="1400" b="0" i="0" u="none" strike="noStrike" cap="none">
                <a:solidFill>
                  <a:srgbClr val="023DFF"/>
                </a:solidFill>
                <a:latin typeface="Arial"/>
                <a:ea typeface="Arial"/>
                <a:cs typeface="Arial"/>
                <a:sym typeface="Arial"/>
              </a:rPr>
              <a:t>const routes: Routes = [</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2921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path: 'details/</a:t>
            </a:r>
            <a:r>
              <a:rPr lang="es" sz="1400" b="1" i="0" u="none" strike="noStrike" cap="none">
                <a:solidFill>
                  <a:srgbClr val="023DFF"/>
                </a:solidFill>
                <a:latin typeface="Arial"/>
                <a:ea typeface="Arial"/>
                <a:cs typeface="Arial"/>
                <a:sym typeface="Arial"/>
              </a:rPr>
              <a:t>:id</a:t>
            </a:r>
            <a:r>
              <a:rPr lang="es" sz="1400" b="0" i="0" u="none" strike="noStrike" cap="none">
                <a:solidFill>
                  <a:srgbClr val="023DFF"/>
                </a:solidFill>
                <a:latin typeface="Arial"/>
                <a:ea typeface="Arial"/>
                <a:cs typeface="Arial"/>
                <a:sym typeface="Arial"/>
              </a:rPr>
              <a:t>', // :id is a parameter</a:t>
            </a:r>
            <a:endParaRPr sz="1400" b="0" i="0" u="none" strike="noStrike" cap="none">
              <a:solidFill>
                <a:srgbClr val="000000"/>
              </a:solidFill>
              <a:latin typeface="Arial"/>
              <a:ea typeface="Arial"/>
              <a:cs typeface="Arial"/>
              <a:sym typeface="Arial"/>
            </a:endParaRPr>
          </a:p>
          <a:p>
            <a:pPr marL="12700" marR="2526030" lvl="0" indent="27940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loadChildren: () =&gt; import('./details/details.module').then(m =&gt; m.DetailsPageModule)</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1524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 Other routes...</a:t>
            </a: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400" b="0" i="0" u="none" strike="noStrike" cap="none">
                <a:solidFill>
                  <a:srgbClr val="023D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419" name="Google Shape;419;p24"/>
          <p:cNvSpPr/>
          <p:nvPr/>
        </p:nvSpPr>
        <p:spPr>
          <a:xfrm>
            <a:off x="161886" y="3987465"/>
            <a:ext cx="8820228" cy="511012"/>
          </a:xfrm>
          <a:prstGeom prst="roundRect">
            <a:avLst>
              <a:gd name="adj" fmla="val 16667"/>
            </a:avLst>
          </a:prstGeom>
          <a:solidFill>
            <a:schemeClr val="accent1"/>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0" name="Google Shape;420;p24"/>
          <p:cNvSpPr txBox="1"/>
          <p:nvPr/>
        </p:nvSpPr>
        <p:spPr>
          <a:xfrm>
            <a:off x="356286" y="4134095"/>
            <a:ext cx="8431427" cy="217752"/>
          </a:xfrm>
          <a:prstGeom prst="rect">
            <a:avLst/>
          </a:prstGeom>
          <a:noFill/>
          <a:ln>
            <a:noFill/>
          </a:ln>
        </p:spPr>
        <p:txBody>
          <a:bodyPr spcFirstLastPara="1" wrap="square" lIns="0" tIns="9525" rIns="0" bIns="0" anchor="t" anchorCtr="0">
            <a:spAutoFit/>
          </a:bodyPr>
          <a:lstStyle/>
          <a:p>
            <a:pPr marL="12700" marR="5080" lvl="0" indent="0" algn="ctr" rtl="0">
              <a:lnSpc>
                <a:spcPct val="1014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We keep this 'route with parameter' for a while, and continue it after practicing angular typescript code.</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5"/>
          <p:cNvSpPr txBox="1">
            <a:spLocks noGrp="1"/>
          </p:cNvSpPr>
          <p:nvPr>
            <p:ph type="title"/>
          </p:nvPr>
        </p:nvSpPr>
        <p:spPr>
          <a:xfrm>
            <a:off x="0" y="3180583"/>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Tabs Navigation</a:t>
            </a:r>
            <a:endParaRPr sz="4000">
              <a:solidFill>
                <a:schemeClr val="lt1"/>
              </a:solidFill>
              <a:latin typeface="Figtree"/>
              <a:ea typeface="Figtree"/>
              <a:cs typeface="Figtree"/>
              <a:sym typeface="Figtree"/>
            </a:endParaRPr>
          </a:p>
        </p:txBody>
      </p:sp>
      <p:sp>
        <p:nvSpPr>
          <p:cNvPr id="426" name="Google Shape;426;p25"/>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27</a:t>
            </a:fld>
            <a:endParaRPr/>
          </a:p>
        </p:txBody>
      </p:sp>
      <p:sp>
        <p:nvSpPr>
          <p:cNvPr id="427" name="Google Shape;427;p2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28" name="Google Shape;428;p25"/>
          <p:cNvPicPr preferRelativeResize="0"/>
          <p:nvPr/>
        </p:nvPicPr>
        <p:blipFill rotWithShape="1">
          <a:blip r:embed="rId3">
            <a:alphaModFix/>
          </a:blip>
          <a:srcRect/>
          <a:stretch/>
        </p:blipFill>
        <p:spPr>
          <a:xfrm>
            <a:off x="3276600" y="739424"/>
            <a:ext cx="2590800" cy="2085975"/>
          </a:xfrm>
          <a:prstGeom prst="ellipse">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34" name="Google Shape;434;p26"/>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Tabs</a:t>
            </a:r>
            <a:endParaRPr/>
          </a:p>
        </p:txBody>
      </p:sp>
      <p:sp>
        <p:nvSpPr>
          <p:cNvPr id="435" name="Google Shape;435;p26"/>
          <p:cNvSpPr txBox="1"/>
          <p:nvPr/>
        </p:nvSpPr>
        <p:spPr>
          <a:xfrm>
            <a:off x="442721" y="876352"/>
            <a:ext cx="3376800" cy="3444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000" b="1" i="0" u="none" strike="noStrike" cap="none">
                <a:solidFill>
                  <a:srgbClr val="374151"/>
                </a:solidFill>
                <a:latin typeface="Calibri"/>
                <a:ea typeface="Calibri"/>
                <a:cs typeface="Calibri"/>
                <a:sym typeface="Calibri"/>
              </a:rPr>
              <a:t>Add in app.component.html</a:t>
            </a:r>
            <a:endParaRPr sz="1000" b="1" i="0" u="none" strike="noStrike" cap="none">
              <a:solidFill>
                <a:srgbClr val="000000"/>
              </a:solidFill>
              <a:latin typeface="Calibri"/>
              <a:ea typeface="Calibri"/>
              <a:cs typeface="Calibri"/>
              <a:sym typeface="Calibri"/>
            </a:endParaRPr>
          </a:p>
          <a:p>
            <a:pPr marL="12700" marR="0" lvl="0" indent="0" algn="l" rtl="0">
              <a:lnSpc>
                <a:spcPct val="100000"/>
              </a:lnSpc>
              <a:spcBef>
                <a:spcPts val="100"/>
              </a:spcBef>
              <a:spcAft>
                <a:spcPts val="0"/>
              </a:spcAft>
              <a:buNone/>
            </a:pPr>
            <a:endParaRPr sz="1000" b="1" i="0" u="none" strike="noStrike" cap="none">
              <a:solidFill>
                <a:srgbClr val="023DFF"/>
              </a:solidFill>
              <a:latin typeface="Calibri"/>
              <a:ea typeface="Calibri"/>
              <a:cs typeface="Calibri"/>
              <a:sym typeface="Calibri"/>
            </a:endParaRPr>
          </a:p>
          <a:p>
            <a:pPr marL="12700" marR="0" lvl="0" indent="0" algn="l" rtl="0">
              <a:lnSpc>
                <a:spcPct val="100000"/>
              </a:lnSpc>
              <a:spcBef>
                <a:spcPts val="100"/>
              </a:spcBef>
              <a:spcAft>
                <a:spcPts val="0"/>
              </a:spcAft>
              <a:buNone/>
            </a:pPr>
            <a:r>
              <a:rPr lang="es" sz="1000" b="0" i="0" u="none" strike="noStrike" cap="none">
                <a:solidFill>
                  <a:srgbClr val="023DFF"/>
                </a:solidFill>
                <a:latin typeface="Calibri"/>
                <a:ea typeface="Calibri"/>
                <a:cs typeface="Calibri"/>
                <a:sym typeface="Calibri"/>
              </a:rPr>
              <a:t>&lt;!-- tabs.page.html --&gt;</a:t>
            </a:r>
            <a:endParaRPr sz="1000" b="0" i="0" u="none" strike="noStrike" cap="none">
              <a:solidFill>
                <a:srgbClr val="000000"/>
              </a:solidFill>
              <a:latin typeface="Calibri"/>
              <a:ea typeface="Calibri"/>
              <a:cs typeface="Calibri"/>
              <a:sym typeface="Calibri"/>
            </a:endParaRPr>
          </a:p>
          <a:p>
            <a:pPr marL="1270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&lt;ion-tabs&gt;</a:t>
            </a:r>
            <a:endParaRPr sz="1000" b="0" i="0" u="none" strike="noStrike" cap="none">
              <a:solidFill>
                <a:srgbClr val="000000"/>
              </a:solidFill>
              <a:latin typeface="Calibri"/>
              <a:ea typeface="Calibri"/>
              <a:cs typeface="Calibri"/>
              <a:sym typeface="Calibri"/>
            </a:endParaRPr>
          </a:p>
          <a:p>
            <a:pPr marL="104139"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&lt;ion-tab-bar slot="bottom"&gt;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70"/>
              </a:spcBef>
              <a:spcAft>
                <a:spcPts val="0"/>
              </a:spcAft>
              <a:buNone/>
            </a:pPr>
            <a:r>
              <a:rPr lang="es" sz="1000" b="0" i="0" u="none" strike="noStrike" cap="none">
                <a:solidFill>
                  <a:srgbClr val="023DFF"/>
                </a:solidFill>
                <a:latin typeface="Calibri"/>
                <a:ea typeface="Calibri"/>
                <a:cs typeface="Calibri"/>
                <a:sym typeface="Calibri"/>
              </a:rPr>
              <a:t>&lt;ion-tab-button tab="home"&gt;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name="home"&gt;&lt;/ion-icon&gt;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&lt;ion-label&gt;Home&lt;/ion-label&gt;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00000"/>
              </a:solidFill>
              <a:latin typeface="Calibri"/>
              <a:ea typeface="Calibri"/>
              <a:cs typeface="Calibri"/>
              <a:sym typeface="Calibri"/>
            </a:endParaRPr>
          </a:p>
          <a:p>
            <a:pPr marL="0" marR="0" lvl="0" indent="0" algn="l" rtl="0">
              <a:lnSpc>
                <a:spcPct val="100000"/>
              </a:lnSpc>
              <a:spcBef>
                <a:spcPts val="15"/>
              </a:spcBef>
              <a:spcAft>
                <a:spcPts val="0"/>
              </a:spcAft>
              <a:buNone/>
            </a:pP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 tab="list"&gt;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&lt;ion-icon name="list"&gt;&lt;/ion-icon&gt;</a:t>
            </a:r>
            <a:endParaRPr sz="1000" b="0" i="0" u="none" strike="noStrike" cap="none">
              <a:solidFill>
                <a:srgbClr val="000000"/>
              </a:solidFill>
              <a:latin typeface="Calibri"/>
              <a:ea typeface="Calibri"/>
              <a:cs typeface="Calibri"/>
              <a:sym typeface="Calibri"/>
            </a:endParaRPr>
          </a:p>
          <a:p>
            <a:pPr marL="288290"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&lt;ion-label&gt;List&lt;/ion-label&gt;</a:t>
            </a:r>
            <a:endParaRPr sz="1000" b="0" i="0" u="none" strike="noStrike" cap="none">
              <a:solidFill>
                <a:srgbClr val="000000"/>
              </a:solidFill>
              <a:latin typeface="Calibri"/>
              <a:ea typeface="Calibri"/>
              <a:cs typeface="Calibri"/>
              <a:sym typeface="Calibri"/>
            </a:endParaRPr>
          </a:p>
          <a:p>
            <a:pPr marL="196215" marR="0" lvl="0" indent="0" algn="l" rtl="0">
              <a:lnSpc>
                <a:spcPct val="100000"/>
              </a:lnSpc>
              <a:spcBef>
                <a:spcPts val="0"/>
              </a:spcBef>
              <a:spcAft>
                <a:spcPts val="0"/>
              </a:spcAft>
              <a:buNone/>
            </a:pPr>
            <a:r>
              <a:rPr lang="es" sz="1000" b="0" i="0" u="none" strike="noStrike" cap="none">
                <a:solidFill>
                  <a:srgbClr val="023DFF"/>
                </a:solidFill>
                <a:latin typeface="Calibri"/>
                <a:ea typeface="Calibri"/>
                <a:cs typeface="Calibri"/>
                <a:sym typeface="Calibri"/>
              </a:rPr>
              <a:t>&lt;/ion-tab-button&gt;</a:t>
            </a:r>
            <a:endParaRPr sz="1000" b="0" i="0" u="none" strike="noStrike" cap="none">
              <a:solidFill>
                <a:srgbClr val="023DFF"/>
              </a:solidFill>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 tab="setting"&gt;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&lt;ion-icon name="settings"&gt;&lt;/ion-icon&gt;</a:t>
            </a:r>
            <a:endParaRPr sz="1000">
              <a:latin typeface="Calibri"/>
              <a:ea typeface="Calibri"/>
              <a:cs typeface="Calibri"/>
              <a:sym typeface="Calibri"/>
            </a:endParaRPr>
          </a:p>
          <a:p>
            <a:pPr marL="288290" lvl="0" indent="0" algn="l" rtl="0">
              <a:spcBef>
                <a:spcPts val="0"/>
              </a:spcBef>
              <a:spcAft>
                <a:spcPts val="0"/>
              </a:spcAft>
              <a:buNone/>
            </a:pPr>
            <a:r>
              <a:rPr lang="es" sz="1000">
                <a:solidFill>
                  <a:srgbClr val="023DFF"/>
                </a:solidFill>
                <a:latin typeface="Calibri"/>
                <a:ea typeface="Calibri"/>
                <a:cs typeface="Calibri"/>
                <a:sym typeface="Calibri"/>
              </a:rPr>
              <a:t>&lt;ion-label&gt;Settings&lt;/ion-label&gt;</a:t>
            </a:r>
            <a:endParaRPr sz="1000">
              <a:latin typeface="Calibri"/>
              <a:ea typeface="Calibri"/>
              <a:cs typeface="Calibri"/>
              <a:sym typeface="Calibri"/>
            </a:endParaRPr>
          </a:p>
          <a:p>
            <a:pPr marL="196215" lvl="0" indent="0" algn="l" rtl="0">
              <a:spcBef>
                <a:spcPts val="0"/>
              </a:spcBef>
              <a:spcAft>
                <a:spcPts val="0"/>
              </a:spcAft>
              <a:buNone/>
            </a:pPr>
            <a:r>
              <a:rPr lang="es" sz="1000">
                <a:solidFill>
                  <a:srgbClr val="023DFF"/>
                </a:solidFill>
                <a:latin typeface="Calibri"/>
                <a:ea typeface="Calibri"/>
                <a:cs typeface="Calibri"/>
                <a:sym typeface="Calibri"/>
              </a:rPr>
              <a:t>&lt;/ion-tab-button&gt;</a:t>
            </a:r>
            <a:endParaRPr sz="1000">
              <a:latin typeface="Calibri"/>
              <a:ea typeface="Calibri"/>
              <a:cs typeface="Calibri"/>
              <a:sym typeface="Calibri"/>
            </a:endParaRPr>
          </a:p>
          <a:p>
            <a:pPr marL="104138" lvl="0" indent="0" algn="l" rtl="0">
              <a:spcBef>
                <a:spcPts val="0"/>
              </a:spcBef>
              <a:spcAft>
                <a:spcPts val="0"/>
              </a:spcAft>
              <a:buNone/>
            </a:pPr>
            <a:r>
              <a:rPr lang="es" sz="1000">
                <a:solidFill>
                  <a:srgbClr val="023DFF"/>
                </a:solidFill>
                <a:latin typeface="Calibri"/>
                <a:ea typeface="Calibri"/>
                <a:cs typeface="Calibri"/>
                <a:sym typeface="Calibri"/>
              </a:rPr>
              <a:t>&lt;/ion-tab-bar&gt;</a:t>
            </a:r>
            <a:endParaRPr sz="1000">
              <a:latin typeface="Calibri"/>
              <a:ea typeface="Calibri"/>
              <a:cs typeface="Calibri"/>
              <a:sym typeface="Calibri"/>
            </a:endParaRPr>
          </a:p>
          <a:p>
            <a:pPr marL="12700" lvl="0" indent="0" algn="l" rtl="0">
              <a:spcBef>
                <a:spcPts val="70"/>
              </a:spcBef>
              <a:spcAft>
                <a:spcPts val="0"/>
              </a:spcAft>
              <a:buNone/>
            </a:pPr>
            <a:r>
              <a:rPr lang="es" sz="1000">
                <a:solidFill>
                  <a:srgbClr val="023DFF"/>
                </a:solidFill>
                <a:latin typeface="Calibri"/>
                <a:ea typeface="Calibri"/>
                <a:cs typeface="Calibri"/>
                <a:sym typeface="Calibri"/>
              </a:rPr>
              <a:t>&lt;/ion-tabs&gt;</a:t>
            </a:r>
            <a:endParaRPr sz="1000">
              <a:latin typeface="Calibri"/>
              <a:ea typeface="Calibri"/>
              <a:cs typeface="Calibri"/>
              <a:sym typeface="Calibri"/>
            </a:endParaRPr>
          </a:p>
          <a:p>
            <a:pPr marL="196215" marR="0" lvl="0" indent="0" algn="l" rtl="0">
              <a:lnSpc>
                <a:spcPct val="100000"/>
              </a:lnSpc>
              <a:spcBef>
                <a:spcPts val="0"/>
              </a:spcBef>
              <a:spcAft>
                <a:spcPts val="0"/>
              </a:spcAft>
              <a:buNone/>
            </a:pPr>
            <a:endParaRPr sz="1000">
              <a:solidFill>
                <a:srgbClr val="023DFF"/>
              </a:solidFill>
              <a:latin typeface="Calibri"/>
              <a:ea typeface="Calibri"/>
              <a:cs typeface="Calibri"/>
              <a:sym typeface="Calibri"/>
            </a:endParaRPr>
          </a:p>
        </p:txBody>
      </p:sp>
      <p:sp>
        <p:nvSpPr>
          <p:cNvPr id="436" name="Google Shape;436;p26"/>
          <p:cNvSpPr txBox="1"/>
          <p:nvPr/>
        </p:nvSpPr>
        <p:spPr>
          <a:xfrm>
            <a:off x="1690646" y="3612428"/>
            <a:ext cx="35433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70"/>
              </a:spcBef>
              <a:spcAft>
                <a:spcPts val="0"/>
              </a:spcAft>
              <a:buNone/>
            </a:pPr>
            <a:endParaRPr sz="1000" b="0" i="0" u="none" strike="noStrike" cap="none">
              <a:solidFill>
                <a:srgbClr val="000000"/>
              </a:solidFill>
              <a:latin typeface="Calibri"/>
              <a:ea typeface="Calibri"/>
              <a:cs typeface="Calibri"/>
              <a:sym typeface="Calibri"/>
            </a:endParaRPr>
          </a:p>
        </p:txBody>
      </p:sp>
      <p:sp>
        <p:nvSpPr>
          <p:cNvPr id="437" name="Google Shape;437;p26"/>
          <p:cNvSpPr/>
          <p:nvPr/>
        </p:nvSpPr>
        <p:spPr>
          <a:xfrm>
            <a:off x="4201636" y="1777973"/>
            <a:ext cx="3543300" cy="1470052"/>
          </a:xfrm>
          <a:prstGeom prst="roundRect">
            <a:avLst>
              <a:gd name="adj" fmla="val 16667"/>
            </a:avLst>
          </a:prstGeom>
          <a:solidFill>
            <a:srgbClr val="FFFF00"/>
          </a:solidFill>
          <a:ln w="25400" cap="flat" cmpd="sng">
            <a:solidFill>
              <a:srgbClr val="5968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p26"/>
          <p:cNvSpPr txBox="1"/>
          <p:nvPr/>
        </p:nvSpPr>
        <p:spPr>
          <a:xfrm>
            <a:off x="4496604" y="2021702"/>
            <a:ext cx="3081961" cy="872483"/>
          </a:xfrm>
          <a:prstGeom prst="rect">
            <a:avLst/>
          </a:prstGeom>
          <a:noFill/>
          <a:ln>
            <a:noFill/>
          </a:ln>
        </p:spPr>
        <p:txBody>
          <a:bodyPr spcFirstLastPara="1" wrap="square" lIns="0" tIns="26650" rIns="0" bIns="0" anchor="t" anchorCtr="0">
            <a:spAutoFit/>
          </a:bodyPr>
          <a:lstStyle/>
          <a:p>
            <a:pPr marL="12700" marR="5080" lvl="0" indent="0" algn="l" rtl="0">
              <a:lnSpc>
                <a:spcPct val="115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You should already have list page and setting page.</a:t>
            </a:r>
            <a:endParaRPr/>
          </a:p>
          <a:p>
            <a:pPr marL="12700" marR="5080" lvl="0" indent="0" algn="l" rtl="0">
              <a:lnSpc>
                <a:spcPct val="115000"/>
              </a:lnSpc>
              <a:spcBef>
                <a:spcPts val="21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l" rtl="0">
              <a:lnSpc>
                <a:spcPct val="118571"/>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If not, please generate it !</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44" name="Google Shape;444;p27"/>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 Routing</a:t>
            </a:r>
            <a:endParaRPr/>
          </a:p>
        </p:txBody>
      </p:sp>
      <p:sp>
        <p:nvSpPr>
          <p:cNvPr id="445" name="Google Shape;445;p27"/>
          <p:cNvSpPr txBox="1"/>
          <p:nvPr/>
        </p:nvSpPr>
        <p:spPr>
          <a:xfrm>
            <a:off x="387157" y="1105280"/>
            <a:ext cx="9556943" cy="2761268"/>
          </a:xfrm>
          <a:prstGeom prst="rect">
            <a:avLst/>
          </a:prstGeom>
          <a:noFill/>
          <a:ln>
            <a:noFill/>
          </a:ln>
        </p:spPr>
        <p:txBody>
          <a:bodyPr spcFirstLastPara="1" wrap="square" lIns="0" tIns="52300" rIns="0" bIns="0" anchor="t" anchorCtr="0">
            <a:spAutoFit/>
          </a:bodyPr>
          <a:lstStyle/>
          <a:p>
            <a:pPr marL="133350" marR="0" lvl="0" indent="0" algn="l" rtl="0">
              <a:lnSpc>
                <a:spcPct val="100000"/>
              </a:lnSpc>
              <a:spcBef>
                <a:spcPts val="0"/>
              </a:spcBef>
              <a:spcAft>
                <a:spcPts val="0"/>
              </a:spcAft>
              <a:buNone/>
            </a:pPr>
            <a:r>
              <a:rPr lang="es" sz="1200" b="0" i="0" u="none" strike="noStrike" cap="none">
                <a:solidFill>
                  <a:srgbClr val="000000"/>
                </a:solidFill>
                <a:latin typeface="Albert Sans"/>
                <a:ea typeface="Albert Sans"/>
                <a:cs typeface="Albert Sans"/>
                <a:sym typeface="Albert Sans"/>
              </a:rPr>
              <a:t>Add in </a:t>
            </a:r>
            <a:r>
              <a:rPr lang="es" sz="1200" b="1" i="0" u="none" strike="noStrike" cap="none">
                <a:solidFill>
                  <a:srgbClr val="002060"/>
                </a:solidFill>
                <a:latin typeface="Albert Sans"/>
                <a:ea typeface="Albert Sans"/>
                <a:cs typeface="Albert Sans"/>
                <a:sym typeface="Albert Sans"/>
              </a:rPr>
              <a:t>app-routing.module.ts</a:t>
            </a:r>
            <a:endParaRPr sz="1200" b="1" i="0" u="none" strike="noStrike" cap="none">
              <a:solidFill>
                <a:srgbClr val="002060"/>
              </a:solidFill>
              <a:latin typeface="Albert Sans"/>
              <a:ea typeface="Albert Sans"/>
              <a:cs typeface="Albert Sans"/>
              <a:sym typeface="Albert Sans"/>
            </a:endParaRPr>
          </a:p>
          <a:p>
            <a:pPr marL="133350" marR="0" lvl="0" indent="0" algn="l" rtl="0">
              <a:lnSpc>
                <a:spcPct val="100000"/>
              </a:lnSpc>
              <a:spcBef>
                <a:spcPts val="240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8386444"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path: </a:t>
            </a:r>
            <a:r>
              <a:rPr lang="es" sz="1200" b="0" i="0" u="none" strike="noStrike" cap="none">
                <a:solidFill>
                  <a:srgbClr val="A31515"/>
                </a:solidFill>
                <a:latin typeface="Courier New"/>
                <a:ea typeface="Courier New"/>
                <a:cs typeface="Courier New"/>
                <a:sym typeface="Courier New"/>
              </a:rPr>
              <a:t>'tabs'</a:t>
            </a:r>
            <a:r>
              <a:rPr lang="es" sz="1200" b="0" i="0" u="none" strike="noStrike" cap="none">
                <a:solidFill>
                  <a:srgbClr val="000000"/>
                </a:solidFill>
                <a:latin typeface="Courier New"/>
                <a:ea typeface="Courier New"/>
                <a:cs typeface="Courier New"/>
                <a:sym typeface="Courier New"/>
              </a:rPr>
              <a:t>, children: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'home'</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'./home/home.module'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m.HomePageModule) },</a:t>
            </a:r>
            <a:endParaRPr/>
          </a:p>
          <a:p>
            <a:pPr marL="133350" marR="13766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'list'</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'./list/list.module'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m.ListPageModule) },</a:t>
            </a:r>
            <a:endParaRPr/>
          </a:p>
          <a:p>
            <a:pPr marL="133350" marR="508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 path: </a:t>
            </a:r>
            <a:r>
              <a:rPr lang="es" sz="1200" b="0" i="0" u="none" strike="noStrike" cap="none">
                <a:solidFill>
                  <a:srgbClr val="A31515"/>
                </a:solidFill>
                <a:latin typeface="Courier New"/>
                <a:ea typeface="Courier New"/>
                <a:cs typeface="Courier New"/>
                <a:sym typeface="Courier New"/>
              </a:rPr>
              <a:t>'setting'</a:t>
            </a:r>
            <a:r>
              <a:rPr lang="es" sz="1200" b="0" i="0" u="none" strike="noStrike" cap="none">
                <a:solidFill>
                  <a:srgbClr val="000000"/>
                </a:solidFill>
                <a:latin typeface="Courier New"/>
                <a:ea typeface="Courier New"/>
                <a:cs typeface="Courier New"/>
                <a:sym typeface="Courier New"/>
              </a:rPr>
              <a:t>, loadChildren: () </a:t>
            </a:r>
            <a:r>
              <a:rPr lang="es" sz="1200" b="0" i="0" u="none" strike="noStrike" cap="none">
                <a:solidFill>
                  <a:srgbClr val="0000FF"/>
                </a:solidFill>
                <a:latin typeface="Courier New"/>
                <a:ea typeface="Courier New"/>
                <a:cs typeface="Courier New"/>
                <a:sym typeface="Courier New"/>
              </a:rPr>
              <a:t>=&gt; import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A31515"/>
                </a:solidFill>
                <a:latin typeface="Courier New"/>
                <a:ea typeface="Courier New"/>
                <a:cs typeface="Courier New"/>
                <a:sym typeface="Courier New"/>
              </a:rPr>
              <a:t>'./setting/setting.module'</a:t>
            </a:r>
            <a:r>
              <a:rPr lang="es" sz="1200" b="0" i="0" u="none" strike="noStrike" cap="none">
                <a:solidFill>
                  <a:srgbClr val="000000"/>
                </a:solidFill>
                <a:latin typeface="Courier New"/>
                <a:ea typeface="Courier New"/>
                <a:cs typeface="Courier New"/>
                <a:sym typeface="Courier New"/>
              </a:rPr>
              <a:t>).then(m </a:t>
            </a:r>
            <a:r>
              <a:rPr lang="es" sz="1200" b="0" i="0" u="none" strike="noStrike" cap="none">
                <a:solidFill>
                  <a:srgbClr val="0000FF"/>
                </a:solidFill>
                <a:latin typeface="Courier New"/>
                <a:ea typeface="Courier New"/>
                <a:cs typeface="Courier New"/>
                <a:sym typeface="Courier New"/>
              </a:rPr>
              <a:t>=&gt; </a:t>
            </a:r>
            <a:r>
              <a:rPr lang="es" sz="1200" b="0" i="0" u="none" strike="noStrike" cap="none">
                <a:solidFill>
                  <a:srgbClr val="000000"/>
                </a:solidFill>
                <a:latin typeface="Courier New"/>
                <a:ea typeface="Courier New"/>
                <a:cs typeface="Courier New"/>
                <a:sym typeface="Courier New"/>
              </a:rPr>
              <a:t>m.SettingPageModule) },</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a:p>
            <a:pPr marL="133350" marR="0" lvl="0" indent="0" algn="l" rtl="0">
              <a:lnSpc>
                <a:spcPct val="100000"/>
              </a:lnSpc>
              <a:spcBef>
                <a:spcPts val="0"/>
              </a:spcBef>
              <a:spcAft>
                <a:spcPts val="0"/>
              </a:spcAft>
              <a:buNone/>
            </a:pPr>
            <a:r>
              <a:rPr lang="es" sz="1200" b="0" i="0" u="none" strike="noStrike" cap="none">
                <a:solidFill>
                  <a:srgbClr val="000000"/>
                </a:solidFill>
                <a:latin typeface="Courier New"/>
                <a:ea typeface="Courier New"/>
                <a:cs typeface="Courier New"/>
                <a:sym typeface="Courier New"/>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711ed3f275_0_747"/>
          <p:cNvSpPr txBox="1">
            <a:spLocks noGrp="1"/>
          </p:cNvSpPr>
          <p:nvPr>
            <p:ph type="title"/>
          </p:nvPr>
        </p:nvSpPr>
        <p:spPr>
          <a:xfrm>
            <a:off x="0" y="2944800"/>
            <a:ext cx="9144000" cy="66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Preparation</a:t>
            </a:r>
            <a:endParaRPr sz="4000">
              <a:solidFill>
                <a:schemeClr val="lt1"/>
              </a:solidFill>
              <a:latin typeface="Figtree"/>
              <a:ea typeface="Figtree"/>
              <a:cs typeface="Figtree"/>
              <a:sym typeface="Figtree"/>
            </a:endParaRPr>
          </a:p>
        </p:txBody>
      </p:sp>
      <p:sp>
        <p:nvSpPr>
          <p:cNvPr id="213" name="Google Shape;213;g2711ed3f275_0_747"/>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3</a:t>
            </a:fld>
            <a:endParaRPr/>
          </a:p>
        </p:txBody>
      </p:sp>
      <p:sp>
        <p:nvSpPr>
          <p:cNvPr id="214" name="Google Shape;214;g2711ed3f275_0_747"/>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215" name="Google Shape;215;g2711ed3f275_0_747" descr="A blue circle with text&#10;&#10;Description automatically generated"/>
          <p:cNvPicPr preferRelativeResize="0"/>
          <p:nvPr/>
        </p:nvPicPr>
        <p:blipFill rotWithShape="1">
          <a:blip r:embed="rId3">
            <a:alphaModFix/>
          </a:blip>
          <a:srcRect/>
          <a:stretch/>
        </p:blipFill>
        <p:spPr>
          <a:xfrm>
            <a:off x="3252600" y="739382"/>
            <a:ext cx="2638800" cy="1979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8"/>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51" name="Google Shape;451;p28"/>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Result</a:t>
            </a:r>
            <a:endParaRPr/>
          </a:p>
        </p:txBody>
      </p:sp>
      <p:pic>
        <p:nvPicPr>
          <p:cNvPr id="452" name="Google Shape;452;p28"/>
          <p:cNvPicPr preferRelativeResize="0"/>
          <p:nvPr/>
        </p:nvPicPr>
        <p:blipFill rotWithShape="1">
          <a:blip r:embed="rId3">
            <a:alphaModFix/>
          </a:blip>
          <a:srcRect/>
          <a:stretch/>
        </p:blipFill>
        <p:spPr>
          <a:xfrm>
            <a:off x="1319543" y="902921"/>
            <a:ext cx="1869190" cy="3688130"/>
          </a:xfrm>
          <a:prstGeom prst="rect">
            <a:avLst/>
          </a:prstGeom>
          <a:noFill/>
          <a:ln>
            <a:noFill/>
          </a:ln>
        </p:spPr>
      </p:pic>
      <p:pic>
        <p:nvPicPr>
          <p:cNvPr id="453" name="Google Shape;453;p28"/>
          <p:cNvPicPr preferRelativeResize="0"/>
          <p:nvPr/>
        </p:nvPicPr>
        <p:blipFill rotWithShape="1">
          <a:blip r:embed="rId4">
            <a:alphaModFix/>
          </a:blip>
          <a:srcRect/>
          <a:stretch/>
        </p:blipFill>
        <p:spPr>
          <a:xfrm>
            <a:off x="3637405" y="902921"/>
            <a:ext cx="1869190" cy="3686641"/>
          </a:xfrm>
          <a:prstGeom prst="rect">
            <a:avLst/>
          </a:prstGeom>
          <a:noFill/>
          <a:ln>
            <a:noFill/>
          </a:ln>
        </p:spPr>
      </p:pic>
      <p:pic>
        <p:nvPicPr>
          <p:cNvPr id="454" name="Google Shape;454;p28"/>
          <p:cNvPicPr preferRelativeResize="0"/>
          <p:nvPr/>
        </p:nvPicPr>
        <p:blipFill rotWithShape="1">
          <a:blip r:embed="rId5">
            <a:alphaModFix/>
          </a:blip>
          <a:srcRect/>
          <a:stretch/>
        </p:blipFill>
        <p:spPr>
          <a:xfrm>
            <a:off x="5953952" y="905896"/>
            <a:ext cx="1869190" cy="36836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9"/>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60" name="Google Shape;460;p29"/>
          <p:cNvSpPr/>
          <p:nvPr/>
        </p:nvSpPr>
        <p:spPr>
          <a:xfrm>
            <a:off x="538624" y="0"/>
            <a:ext cx="3280901"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Ion Icon</a:t>
            </a:r>
            <a:endParaRPr/>
          </a:p>
        </p:txBody>
      </p:sp>
      <p:sp>
        <p:nvSpPr>
          <p:cNvPr id="461" name="Google Shape;461;p29"/>
          <p:cNvSpPr txBox="1"/>
          <p:nvPr/>
        </p:nvSpPr>
        <p:spPr>
          <a:xfrm>
            <a:off x="233824" y="2282861"/>
            <a:ext cx="4958715"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1800" b="0" i="0" u="none" strike="noStrike" cap="none">
                <a:solidFill>
                  <a:srgbClr val="000000"/>
                </a:solidFill>
                <a:latin typeface="Albert Sans"/>
                <a:ea typeface="Albert Sans"/>
                <a:cs typeface="Albert Sans"/>
                <a:sym typeface="Albert Sans"/>
              </a:rPr>
              <a:t>ion-icon list : </a:t>
            </a:r>
            <a:r>
              <a:rPr lang="es" sz="1800" b="0" i="0" u="none" strike="noStrike" cap="none">
                <a:solidFill>
                  <a:srgbClr val="023DFF"/>
                </a:solidFill>
                <a:latin typeface="Albert Sans"/>
                <a:ea typeface="Albert Sans"/>
                <a:cs typeface="Albert Sans"/>
                <a:sym typeface="Albert Sans"/>
              </a:rPr>
              <a:t>https://ionic.io/ionicons/</a:t>
            </a:r>
            <a:endParaRPr sz="1800" b="0" i="0" u="none" strike="noStrike" cap="none">
              <a:solidFill>
                <a:srgbClr val="000000"/>
              </a:solidFill>
              <a:latin typeface="Albert Sans"/>
              <a:ea typeface="Albert Sans"/>
              <a:cs typeface="Albert Sans"/>
              <a:sym typeface="Albert Sans"/>
            </a:endParaRPr>
          </a:p>
        </p:txBody>
      </p:sp>
      <p:pic>
        <p:nvPicPr>
          <p:cNvPr id="462" name="Google Shape;462;p29"/>
          <p:cNvPicPr preferRelativeResize="0"/>
          <p:nvPr/>
        </p:nvPicPr>
        <p:blipFill rotWithShape="1">
          <a:blip r:embed="rId3">
            <a:alphaModFix/>
          </a:blip>
          <a:srcRect/>
          <a:stretch/>
        </p:blipFill>
        <p:spPr>
          <a:xfrm>
            <a:off x="4524374" y="152400"/>
            <a:ext cx="3800475" cy="4581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0"/>
          <p:cNvSpPr txBox="1">
            <a:spLocks noGrp="1"/>
          </p:cNvSpPr>
          <p:nvPr>
            <p:ph type="title"/>
          </p:nvPr>
        </p:nvSpPr>
        <p:spPr>
          <a:xfrm>
            <a:off x="0" y="3180775"/>
            <a:ext cx="9144000" cy="48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sz="4000">
                <a:solidFill>
                  <a:schemeClr val="lt1"/>
                </a:solidFill>
                <a:latin typeface="Figtree"/>
                <a:ea typeface="Figtree"/>
                <a:cs typeface="Figtree"/>
                <a:sym typeface="Figtree"/>
              </a:rPr>
              <a:t>Drawer Navigation</a:t>
            </a:r>
            <a:endParaRPr/>
          </a:p>
        </p:txBody>
      </p:sp>
      <p:sp>
        <p:nvSpPr>
          <p:cNvPr id="468" name="Google Shape;468;p30"/>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200"/>
              <a:buFont typeface="Arial"/>
              <a:buNone/>
            </a:pPr>
            <a:fld id="{00000000-1234-1234-1234-123412341234}" type="slidenum">
              <a:rPr lang="es"/>
              <a:t>32</a:t>
            </a:fld>
            <a:endParaRPr/>
          </a:p>
        </p:txBody>
      </p:sp>
      <p:sp>
        <p:nvSpPr>
          <p:cNvPr id="469" name="Google Shape;469;p30"/>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pic>
        <p:nvPicPr>
          <p:cNvPr id="470" name="Google Shape;470;p30"/>
          <p:cNvPicPr preferRelativeResize="0"/>
          <p:nvPr/>
        </p:nvPicPr>
        <p:blipFill rotWithShape="1">
          <a:blip r:embed="rId3">
            <a:alphaModFix/>
          </a:blip>
          <a:srcRect/>
          <a:stretch/>
        </p:blipFill>
        <p:spPr>
          <a:xfrm>
            <a:off x="3530600" y="756301"/>
            <a:ext cx="2082799" cy="2082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76" name="Google Shape;476;p31"/>
          <p:cNvSpPr/>
          <p:nvPr/>
        </p:nvSpPr>
        <p:spPr>
          <a:xfrm>
            <a:off x="5015674" y="-36225"/>
            <a:ext cx="3280800" cy="64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Drawer</a:t>
            </a:r>
            <a:endParaRPr/>
          </a:p>
        </p:txBody>
      </p:sp>
      <p:sp>
        <p:nvSpPr>
          <p:cNvPr id="477" name="Google Shape;477;p31"/>
          <p:cNvSpPr txBox="1"/>
          <p:nvPr/>
        </p:nvSpPr>
        <p:spPr>
          <a:xfrm>
            <a:off x="391150" y="863251"/>
            <a:ext cx="6513900" cy="3238800"/>
          </a:xfrm>
          <a:prstGeom prst="rect">
            <a:avLst/>
          </a:prstGeom>
          <a:noFill/>
          <a:ln>
            <a:noFill/>
          </a:ln>
        </p:spPr>
        <p:txBody>
          <a:bodyPr spcFirstLastPara="1" wrap="square" lIns="0" tIns="12700" rIns="0" bIns="0" anchor="t" anchorCtr="0">
            <a:spAutoFit/>
          </a:bodyPr>
          <a:lstStyle/>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 </a:t>
            </a:r>
            <a:r>
              <a:rPr lang="es" sz="900" b="0" i="0" u="none" strike="noStrike" cap="none">
                <a:solidFill>
                  <a:srgbClr val="E50000"/>
                </a:solidFill>
                <a:latin typeface="Courier New"/>
                <a:ea typeface="Courier New"/>
                <a:cs typeface="Courier New"/>
                <a:sym typeface="Courier New"/>
              </a:rPr>
              <a:t>auto-hide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"true" </a:t>
            </a:r>
            <a:r>
              <a:rPr lang="es" sz="900" b="0" i="0" u="none" strike="noStrike" cap="none">
                <a:solidFill>
                  <a:srgbClr val="E50000"/>
                </a:solidFill>
                <a:latin typeface="Courier New"/>
                <a:ea typeface="Courier New"/>
                <a:cs typeface="Courier New"/>
                <a:sym typeface="Courier New"/>
              </a:rPr>
              <a:t>content</a:t>
            </a:r>
            <a:r>
              <a:rPr lang="es" sz="900">
                <a:solidFill>
                  <a:srgbClr val="E50000"/>
                </a:solidFill>
                <a:latin typeface="Courier New"/>
                <a:ea typeface="Courier New"/>
                <a:cs typeface="Courier New"/>
                <a:sym typeface="Courier New"/>
              </a:rPr>
              <a:t>I</a:t>
            </a:r>
            <a:r>
              <a:rPr lang="es" sz="900" b="0" i="0" u="none" strike="noStrike" cap="none">
                <a:solidFill>
                  <a:srgbClr val="E50000"/>
                </a:solidFill>
                <a:latin typeface="Courier New"/>
                <a:ea typeface="Courier New"/>
                <a:cs typeface="Courier New"/>
                <a:sym typeface="Courier New"/>
              </a:rPr>
              <a:t>d</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"main-content"&gt;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121412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&lt;ion-title&gt;</a:t>
            </a:r>
            <a:r>
              <a:rPr lang="es" sz="900" b="0" i="0" u="none" strike="noStrike" cap="none">
                <a:solidFill>
                  <a:srgbClr val="000000"/>
                </a:solidFill>
                <a:latin typeface="Courier New"/>
                <a:ea typeface="Courier New"/>
                <a:cs typeface="Courier New"/>
                <a:sym typeface="Courier New"/>
              </a:rPr>
              <a:t>Menu List</a:t>
            </a:r>
            <a:r>
              <a:rPr lang="es" sz="900" b="0" i="0" u="none" strike="noStrike" cap="none">
                <a:solidFill>
                  <a:srgbClr val="800000"/>
                </a:solidFill>
                <a:latin typeface="Courier New"/>
                <a:ea typeface="Courier New"/>
                <a:cs typeface="Courier New"/>
                <a:sym typeface="Courier New"/>
              </a:rPr>
              <a:t>&lt;/ion-title&gt;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&lt;/ion-toolbar&gt;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&lt;/ion-header&gt;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 </a:t>
            </a:r>
            <a:r>
              <a:rPr lang="es" sz="900" b="0" i="0" u="none" strike="noStrike" cap="none">
                <a:solidFill>
                  <a:srgbClr val="E50000"/>
                </a:solidFill>
                <a:latin typeface="Courier New"/>
                <a:ea typeface="Courier New"/>
                <a:cs typeface="Courier New"/>
                <a:sym typeface="Courier New"/>
              </a:rPr>
              <a:t>class</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"ion-padding"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5970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"home"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Home</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"list"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List</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&lt;ion-item </a:t>
            </a:r>
            <a:r>
              <a:rPr lang="es" sz="900" b="0" i="0" u="none" strike="noStrike" cap="none">
                <a:solidFill>
                  <a:srgbClr val="E50000"/>
                </a:solidFill>
                <a:latin typeface="Courier New"/>
                <a:ea typeface="Courier New"/>
                <a:cs typeface="Courier New"/>
                <a:sym typeface="Courier New"/>
              </a:rPr>
              <a:t>routerLink</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a:t>
            </a:r>
            <a:r>
              <a:rPr lang="es" sz="900" b="0" i="0" u="none" strike="noStrike" cap="none">
                <a:solidFill>
                  <a:srgbClr val="800000"/>
                </a:solidFill>
                <a:latin typeface="Courier New"/>
                <a:ea typeface="Courier New"/>
                <a:cs typeface="Courier New"/>
                <a:sym typeface="Courier New"/>
              </a:rPr>
              <a:t>&gt;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&lt;ion-icon </a:t>
            </a:r>
            <a:r>
              <a:rPr lang="es" sz="900" b="0" i="0" u="none" strike="noStrike" cap="none">
                <a:solidFill>
                  <a:srgbClr val="E50000"/>
                </a:solidFill>
                <a:latin typeface="Courier New"/>
                <a:ea typeface="Courier New"/>
                <a:cs typeface="Courier New"/>
                <a:sym typeface="Courier New"/>
              </a:rPr>
              <a:t>name</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"settings" </a:t>
            </a:r>
            <a:r>
              <a:rPr lang="es" sz="900" b="0" i="0" u="none" strike="noStrike" cap="none">
                <a:solidFill>
                  <a:srgbClr val="E50000"/>
                </a:solidFill>
                <a:latin typeface="Courier New"/>
                <a:ea typeface="Courier New"/>
                <a:cs typeface="Courier New"/>
                <a:sym typeface="Courier New"/>
              </a:rPr>
              <a:t>slot</a:t>
            </a:r>
            <a:r>
              <a:rPr lang="es" sz="900" b="0" i="0" u="none" strike="noStrike" cap="none">
                <a:solidFill>
                  <a:srgbClr val="000000"/>
                </a:solidFill>
                <a:latin typeface="Courier New"/>
                <a:ea typeface="Courier New"/>
                <a:cs typeface="Courier New"/>
                <a:sym typeface="Courier New"/>
              </a:rPr>
              <a:t>=</a:t>
            </a:r>
            <a:r>
              <a:rPr lang="es" sz="900" b="0" i="0" u="none" strike="noStrike" cap="none">
                <a:solidFill>
                  <a:srgbClr val="0000FF"/>
                </a:solidFill>
                <a:latin typeface="Courier New"/>
                <a:ea typeface="Courier New"/>
                <a:cs typeface="Courier New"/>
                <a:sym typeface="Courier New"/>
              </a:rPr>
              <a:t>"start"</a:t>
            </a:r>
            <a:r>
              <a:rPr lang="es" sz="900" b="0" i="0" u="none" strike="noStrike" cap="none">
                <a:solidFill>
                  <a:srgbClr val="800000"/>
                </a:solidFill>
                <a:latin typeface="Courier New"/>
                <a:ea typeface="Courier New"/>
                <a:cs typeface="Courier New"/>
                <a:sym typeface="Courier New"/>
              </a:rPr>
              <a:t>&gt;&lt;/ion-icon&gt;</a:t>
            </a:r>
            <a:endParaRPr sz="900" b="0" i="0" u="none" strike="noStrike" cap="none">
              <a:solidFill>
                <a:srgbClr val="000000"/>
              </a:solidFill>
              <a:latin typeface="Courier New"/>
              <a:ea typeface="Courier New"/>
              <a:cs typeface="Courier New"/>
              <a:sym typeface="Courier New"/>
            </a:endParaRPr>
          </a:p>
          <a:p>
            <a:pPr marL="1639570"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&lt;ion-label&gt;</a:t>
            </a:r>
            <a:r>
              <a:rPr lang="es" sz="900" b="0" i="0" u="none" strike="noStrike" cap="none">
                <a:solidFill>
                  <a:srgbClr val="000000"/>
                </a:solidFill>
                <a:latin typeface="Courier New"/>
                <a:ea typeface="Courier New"/>
                <a:cs typeface="Courier New"/>
                <a:sym typeface="Courier New"/>
              </a:rPr>
              <a:t>Settings</a:t>
            </a:r>
            <a:r>
              <a:rPr lang="es" sz="900" b="0" i="0" u="none" strike="noStrike" cap="none">
                <a:solidFill>
                  <a:srgbClr val="800000"/>
                </a:solidFill>
                <a:latin typeface="Courier New"/>
                <a:ea typeface="Courier New"/>
                <a:cs typeface="Courier New"/>
                <a:sym typeface="Courier New"/>
              </a:rPr>
              <a:t>&lt;/ion-label&gt;</a:t>
            </a:r>
            <a:endParaRPr sz="900" b="0" i="0" u="none" strike="noStrike" cap="none">
              <a:solidFill>
                <a:srgbClr val="000000"/>
              </a:solidFill>
              <a:latin typeface="Courier New"/>
              <a:ea typeface="Courier New"/>
              <a:cs typeface="Courier New"/>
              <a:sym typeface="Courier New"/>
            </a:endParaRPr>
          </a:p>
          <a:p>
            <a:pPr marL="1320800" marR="0" lvl="0" indent="0" algn="l" rtl="0">
              <a:lnSpc>
                <a:spcPct val="100000"/>
              </a:lnSpc>
              <a:spcBef>
                <a:spcPts val="20"/>
              </a:spcBef>
              <a:spcAft>
                <a:spcPts val="0"/>
              </a:spcAft>
              <a:buNone/>
            </a:pPr>
            <a:r>
              <a:rPr lang="es" sz="900" b="0" i="0" u="none" strike="noStrike" cap="none">
                <a:solidFill>
                  <a:srgbClr val="800000"/>
                </a:solidFill>
                <a:latin typeface="Courier New"/>
                <a:ea typeface="Courier New"/>
                <a:cs typeface="Courier New"/>
                <a:sym typeface="Courier New"/>
              </a:rPr>
              <a:t>&lt;/ion-item&gt;</a:t>
            </a:r>
            <a:endParaRPr sz="900" b="0" i="0" u="none" strike="noStrike" cap="none">
              <a:solidFill>
                <a:srgbClr val="000000"/>
              </a:solidFill>
              <a:latin typeface="Courier New"/>
              <a:ea typeface="Courier New"/>
              <a:cs typeface="Courier New"/>
              <a:sym typeface="Courier New"/>
            </a:endParaRPr>
          </a:p>
          <a:p>
            <a:pPr marL="89535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&lt;/ion-list&gt;</a:t>
            </a:r>
            <a:endParaRPr sz="900" b="0" i="0" u="none" strike="noStrike" cap="none">
              <a:solidFill>
                <a:srgbClr val="000000"/>
              </a:solidFill>
              <a:latin typeface="Courier New"/>
              <a:ea typeface="Courier New"/>
              <a:cs typeface="Courier New"/>
              <a:sym typeface="Courier New"/>
            </a:endParaRPr>
          </a:p>
          <a:p>
            <a:pPr marL="682625" marR="0" lvl="0" indent="0" algn="l" rtl="0">
              <a:lnSpc>
                <a:spcPct val="100000"/>
              </a:lnSpc>
              <a:spcBef>
                <a:spcPts val="25"/>
              </a:spcBef>
              <a:spcAft>
                <a:spcPts val="0"/>
              </a:spcAft>
              <a:buNone/>
            </a:pPr>
            <a:r>
              <a:rPr lang="es" sz="900" b="0" i="0" u="none" strike="noStrike" cap="none">
                <a:solidFill>
                  <a:srgbClr val="800000"/>
                </a:solidFill>
                <a:latin typeface="Courier New"/>
                <a:ea typeface="Courier New"/>
                <a:cs typeface="Courier New"/>
                <a:sym typeface="Courier New"/>
              </a:rPr>
              <a:t>&lt;/ion-content&gt;</a:t>
            </a:r>
            <a:endParaRPr sz="900" b="0" i="0" u="none" strike="noStrike" cap="none">
              <a:solidFill>
                <a:srgbClr val="000000"/>
              </a:solidFill>
              <a:latin typeface="Courier New"/>
              <a:ea typeface="Courier New"/>
              <a:cs typeface="Courier New"/>
              <a:sym typeface="Courier New"/>
            </a:endParaRPr>
          </a:p>
          <a:p>
            <a:pPr marL="469900" marR="0" lvl="0" indent="0" algn="l" rtl="0">
              <a:lnSpc>
                <a:spcPct val="100000"/>
              </a:lnSpc>
              <a:spcBef>
                <a:spcPts val="0"/>
              </a:spcBef>
              <a:spcAft>
                <a:spcPts val="0"/>
              </a:spcAft>
              <a:buNone/>
            </a:pPr>
            <a:r>
              <a:rPr lang="es" sz="900" b="0" i="0" u="none" strike="noStrike" cap="none">
                <a:solidFill>
                  <a:srgbClr val="800000"/>
                </a:solidFill>
                <a:latin typeface="Courier New"/>
                <a:ea typeface="Courier New"/>
                <a:cs typeface="Courier New"/>
                <a:sym typeface="Courier New"/>
              </a:rPr>
              <a:t>&lt;/ion-menu&gt;</a:t>
            </a:r>
            <a:endParaRPr sz="900" b="0" i="0" u="none" strike="noStrike" cap="none">
              <a:solidFill>
                <a:srgbClr val="000000"/>
              </a:solidFill>
              <a:latin typeface="Courier New"/>
              <a:ea typeface="Courier New"/>
              <a:cs typeface="Courier New"/>
              <a:sym typeface="Courier New"/>
            </a:endParaRPr>
          </a:p>
        </p:txBody>
      </p:sp>
      <p:sp>
        <p:nvSpPr>
          <p:cNvPr id="478" name="Google Shape;478;p31"/>
          <p:cNvSpPr txBox="1"/>
          <p:nvPr/>
        </p:nvSpPr>
        <p:spPr>
          <a:xfrm>
            <a:off x="433825" y="195890"/>
            <a:ext cx="2895600" cy="330600"/>
          </a:xfrm>
          <a:prstGeom prst="rect">
            <a:avLst/>
          </a:prstGeom>
          <a:noFill/>
          <a:ln>
            <a:noFill/>
          </a:ln>
        </p:spPr>
        <p:txBody>
          <a:bodyPr spcFirstLastPara="1" wrap="square" lIns="0" tIns="10775" rIns="0" bIns="0" anchor="t" anchorCtr="0">
            <a:spAutoFit/>
          </a:bodyPr>
          <a:lstStyle/>
          <a:p>
            <a:pPr marL="12700" marR="5080" lvl="0" indent="0" algn="l" rtl="0">
              <a:lnSpc>
                <a:spcPct val="100699"/>
              </a:lnSpc>
              <a:spcBef>
                <a:spcPts val="0"/>
              </a:spcBef>
              <a:spcAft>
                <a:spcPts val="0"/>
              </a:spcAft>
              <a:buNone/>
            </a:pPr>
            <a:r>
              <a:rPr lang="es" sz="1000" b="0" i="0" u="none" strike="noStrike" cap="none">
                <a:solidFill>
                  <a:srgbClr val="800000"/>
                </a:solidFill>
                <a:latin typeface="Courier New"/>
                <a:ea typeface="Courier New"/>
                <a:cs typeface="Courier New"/>
                <a:sym typeface="Courier New"/>
              </a:rPr>
              <a:t>&lt;ion-router-outlet </a:t>
            </a:r>
            <a:r>
              <a:rPr lang="es" sz="1000" b="0" i="0" u="none" strike="noStrike" cap="none">
                <a:solidFill>
                  <a:srgbClr val="E50000"/>
                </a:solidFill>
                <a:latin typeface="Courier New"/>
                <a:ea typeface="Courier New"/>
                <a:cs typeface="Courier New"/>
                <a:sym typeface="Courier New"/>
              </a:rPr>
              <a:t>id</a:t>
            </a:r>
            <a:r>
              <a:rPr lang="es" sz="1000" b="0" i="0" u="none" strike="noStrike" cap="none">
                <a:solidFill>
                  <a:srgbClr val="000000"/>
                </a:solidFill>
                <a:latin typeface="Courier New"/>
                <a:ea typeface="Courier New"/>
                <a:cs typeface="Courier New"/>
                <a:sym typeface="Courier New"/>
              </a:rPr>
              <a:t>=</a:t>
            </a:r>
            <a:r>
              <a:rPr lang="es" sz="1000" b="0" i="0" u="none" strike="noStrike" cap="none">
                <a:solidFill>
                  <a:srgbClr val="0000FF"/>
                </a:solidFill>
                <a:latin typeface="Courier New"/>
                <a:ea typeface="Courier New"/>
                <a:cs typeface="Courier New"/>
                <a:sym typeface="Courier New"/>
              </a:rPr>
              <a:t>"main-content"</a:t>
            </a:r>
            <a:r>
              <a:rPr lang="es" sz="1000" b="0" i="0" u="none" strike="noStrike" cap="none">
                <a:solidFill>
                  <a:srgbClr val="800000"/>
                </a:solidFill>
                <a:latin typeface="Courier New"/>
                <a:ea typeface="Courier New"/>
                <a:cs typeface="Courier New"/>
                <a:sym typeface="Courier New"/>
              </a:rPr>
              <a:t>&gt;</a:t>
            </a:r>
            <a:endParaRPr/>
          </a:p>
          <a:p>
            <a:pPr marL="12700" marR="5080" lvl="0" indent="0" algn="l" rtl="0">
              <a:lnSpc>
                <a:spcPct val="100699"/>
              </a:lnSpc>
              <a:spcBef>
                <a:spcPts val="85"/>
              </a:spcBef>
              <a:spcAft>
                <a:spcPts val="0"/>
              </a:spcAft>
              <a:buNone/>
            </a:pPr>
            <a:r>
              <a:rPr lang="es" sz="1000" b="0" i="0" u="none" strike="noStrike" cap="none">
                <a:solidFill>
                  <a:srgbClr val="800000"/>
                </a:solidFill>
                <a:latin typeface="Courier New"/>
                <a:ea typeface="Courier New"/>
                <a:cs typeface="Courier New"/>
                <a:sym typeface="Courier New"/>
              </a:rPr>
              <a:t>&lt;/ion- router-outlet&gt;</a:t>
            </a:r>
            <a:endParaRPr sz="1000" b="0" i="0" u="none" strike="noStrike" cap="none">
              <a:solidFill>
                <a:srgbClr val="000000"/>
              </a:solidFill>
              <a:latin typeface="Courier New"/>
              <a:ea typeface="Courier New"/>
              <a:cs typeface="Courier New"/>
              <a:sym typeface="Courier New"/>
            </a:endParaRPr>
          </a:p>
        </p:txBody>
      </p:sp>
      <p:sp>
        <p:nvSpPr>
          <p:cNvPr id="479" name="Google Shape;479;p31"/>
          <p:cNvSpPr/>
          <p:nvPr/>
        </p:nvSpPr>
        <p:spPr>
          <a:xfrm>
            <a:off x="3263050" y="200405"/>
            <a:ext cx="15405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
        <p:nvSpPr>
          <p:cNvPr id="480" name="Google Shape;480;p31"/>
          <p:cNvSpPr/>
          <p:nvPr/>
        </p:nvSpPr>
        <p:spPr>
          <a:xfrm>
            <a:off x="2589020" y="794650"/>
            <a:ext cx="1917900" cy="32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lbert Sans Light"/>
              <a:ea typeface="Albert Sans Light"/>
              <a:cs typeface="Albert Sans Light"/>
              <a:sym typeface="Albert San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86" name="Google Shape;486;p32"/>
          <p:cNvSpPr/>
          <p:nvPr/>
        </p:nvSpPr>
        <p:spPr>
          <a:xfrm>
            <a:off x="538624" y="0"/>
            <a:ext cx="317612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Adding Toggle Button</a:t>
            </a:r>
            <a:endParaRPr sz="2000" b="1" i="0" u="none" strike="noStrike" cap="none">
              <a:solidFill>
                <a:schemeClr val="lt1"/>
              </a:solidFill>
              <a:latin typeface="Figtree"/>
              <a:ea typeface="Figtree"/>
              <a:cs typeface="Figtree"/>
              <a:sym typeface="Figtree"/>
            </a:endParaRPr>
          </a:p>
        </p:txBody>
      </p:sp>
      <p:sp>
        <p:nvSpPr>
          <p:cNvPr id="487" name="Google Shape;487;p32"/>
          <p:cNvSpPr txBox="1"/>
          <p:nvPr/>
        </p:nvSpPr>
        <p:spPr>
          <a:xfrm>
            <a:off x="344170" y="970280"/>
            <a:ext cx="8481000" cy="1596900"/>
          </a:xfrm>
          <a:prstGeom prst="rect">
            <a:avLst/>
          </a:prstGeom>
          <a:noFill/>
          <a:ln>
            <a:noFill/>
          </a:ln>
        </p:spPr>
        <p:txBody>
          <a:bodyPr spcFirstLastPara="1" wrap="square" lIns="0" tIns="17125" rIns="0" bIns="0" anchor="t" anchorCtr="0">
            <a:spAutoFit/>
          </a:bodyPr>
          <a:lstStyle/>
          <a:p>
            <a:pPr marL="173990" marR="2333625" lvl="0" indent="0" algn="l" rtl="0">
              <a:lnSpc>
                <a:spcPct val="979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In the pages that can open the drawer. </a:t>
            </a:r>
            <a:endParaRPr sz="1400" b="0" i="0" u="none" strike="noStrike" cap="none">
              <a:solidFill>
                <a:srgbClr val="000000"/>
              </a:solidFill>
              <a:latin typeface="Albert Sans"/>
              <a:ea typeface="Albert Sans"/>
              <a:cs typeface="Albert Sans"/>
              <a:sym typeface="Albert Sans"/>
            </a:endParaRPr>
          </a:p>
          <a:p>
            <a:pPr marL="173990" marR="2333625" lvl="0" indent="0" algn="l" rtl="0">
              <a:lnSpc>
                <a:spcPct val="97900"/>
              </a:lnSpc>
              <a:spcBef>
                <a:spcPts val="135"/>
              </a:spcBef>
              <a:spcAft>
                <a:spcPts val="0"/>
              </a:spcAft>
              <a:buNone/>
            </a:pPr>
            <a:r>
              <a:rPr lang="es" sz="1400" b="0" i="0" u="none" strike="noStrike" cap="none">
                <a:solidFill>
                  <a:srgbClr val="000000"/>
                </a:solidFill>
                <a:latin typeface="Albert Sans"/>
                <a:ea typeface="Albert Sans"/>
                <a:cs typeface="Albert Sans"/>
                <a:sym typeface="Albert Sans"/>
              </a:rPr>
              <a:t>Put this, usually before the caption.</a:t>
            </a:r>
            <a:endParaRPr sz="1400" b="0" i="0" u="none" strike="noStrike" cap="none">
              <a:solidFill>
                <a:srgbClr val="000000"/>
              </a:solidFill>
              <a:latin typeface="Albert Sans"/>
              <a:ea typeface="Albert Sans"/>
              <a:cs typeface="Albert Sans"/>
              <a:sym typeface="Albert Sans"/>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80"/>
              </a:spcBef>
              <a:spcAft>
                <a:spcPts val="0"/>
              </a:spcAft>
              <a:buNone/>
            </a:pPr>
            <a:endParaRPr sz="1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 </a:t>
            </a:r>
            <a:r>
              <a:rPr lang="es" sz="1200" b="0" i="0" u="none" strike="noStrike" cap="none">
                <a:solidFill>
                  <a:srgbClr val="E50000"/>
                </a:solidFill>
                <a:latin typeface="Courier New"/>
                <a:ea typeface="Courier New"/>
                <a:cs typeface="Courier New"/>
                <a:sym typeface="Courier New"/>
              </a:rPr>
              <a:t>slot</a:t>
            </a:r>
            <a:r>
              <a:rPr lang="es" sz="1200" b="0" i="0" u="none" strike="noStrike" cap="none">
                <a:solidFill>
                  <a:srgbClr val="000000"/>
                </a:solidFill>
                <a:latin typeface="Courier New"/>
                <a:ea typeface="Courier New"/>
                <a:cs typeface="Courier New"/>
                <a:sym typeface="Courier New"/>
              </a:rPr>
              <a:t>=</a:t>
            </a:r>
            <a:r>
              <a:rPr lang="es" sz="1200" b="0" i="0" u="none" strike="noStrike" cap="none">
                <a:solidFill>
                  <a:srgbClr val="0000FF"/>
                </a:solidFill>
                <a:latin typeface="Courier New"/>
                <a:ea typeface="Courier New"/>
                <a:cs typeface="Courier New"/>
                <a:sym typeface="Courier New"/>
              </a:rPr>
              <a:t>"start"</a:t>
            </a:r>
            <a:r>
              <a:rPr lang="es" sz="1200" b="0" i="0" u="none" strike="noStrike" cap="none">
                <a:solidFill>
                  <a:srgbClr val="800000"/>
                </a:solidFill>
                <a:latin typeface="Courier New"/>
                <a:ea typeface="Courier New"/>
                <a:cs typeface="Courier New"/>
                <a:sym typeface="Courier New"/>
              </a:rPr>
              <a:t>&gt;</a:t>
            </a:r>
            <a:endParaRPr sz="1200" b="0" i="0" u="none" strike="noStrike" cap="none">
              <a:solidFill>
                <a:srgbClr val="000000"/>
              </a:solidFill>
              <a:latin typeface="Courier New"/>
              <a:ea typeface="Courier New"/>
              <a:cs typeface="Courier New"/>
              <a:sym typeface="Courier New"/>
            </a:endParaRPr>
          </a:p>
          <a:p>
            <a:pPr marL="426719" marR="0" lvl="0" indent="0" algn="l" rtl="0">
              <a:lnSpc>
                <a:spcPct val="100000"/>
              </a:lnSpc>
              <a:spcBef>
                <a:spcPts val="50"/>
              </a:spcBef>
              <a:spcAft>
                <a:spcPts val="0"/>
              </a:spcAft>
              <a:buNone/>
            </a:pPr>
            <a:r>
              <a:rPr lang="es" sz="1200" b="0" i="0" u="none" strike="noStrike" cap="none">
                <a:solidFill>
                  <a:srgbClr val="800000"/>
                </a:solidFill>
                <a:latin typeface="Courier New"/>
                <a:ea typeface="Courier New"/>
                <a:cs typeface="Courier New"/>
                <a:sym typeface="Courier New"/>
              </a:rPr>
              <a:t>&lt;ion-menu-button&gt;&lt;/ion-menu-button&gt;</a:t>
            </a:r>
            <a:endParaRPr sz="12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0"/>
              </a:spcBef>
              <a:spcAft>
                <a:spcPts val="0"/>
              </a:spcAft>
              <a:buNone/>
            </a:pPr>
            <a:r>
              <a:rPr lang="es" sz="1200" b="0" i="0" u="none" strike="noStrike" cap="none">
                <a:solidFill>
                  <a:srgbClr val="800000"/>
                </a:solidFill>
                <a:latin typeface="Courier New"/>
                <a:ea typeface="Courier New"/>
                <a:cs typeface="Courier New"/>
                <a:sym typeface="Courier New"/>
              </a:rPr>
              <a:t>&lt;/ion-buttons&gt;</a:t>
            </a:r>
            <a:endParaRPr sz="1200" b="0" i="0" u="none" strike="noStrike" cap="none">
              <a:solidFill>
                <a:srgbClr val="000000"/>
              </a:solidFill>
              <a:latin typeface="Courier New"/>
              <a:ea typeface="Courier New"/>
              <a:cs typeface="Courier New"/>
              <a:sym typeface="Courier New"/>
            </a:endParaRPr>
          </a:p>
        </p:txBody>
      </p:sp>
      <p:pic>
        <p:nvPicPr>
          <p:cNvPr id="488" name="Google Shape;488;p32"/>
          <p:cNvPicPr preferRelativeResize="0"/>
          <p:nvPr/>
        </p:nvPicPr>
        <p:blipFill rotWithShape="1">
          <a:blip r:embed="rId3">
            <a:alphaModFix/>
          </a:blip>
          <a:srcRect/>
          <a:stretch/>
        </p:blipFill>
        <p:spPr>
          <a:xfrm>
            <a:off x="4371975" y="609452"/>
            <a:ext cx="2043452" cy="3848248"/>
          </a:xfrm>
          <a:prstGeom prst="rect">
            <a:avLst/>
          </a:prstGeom>
          <a:noFill/>
          <a:ln>
            <a:noFill/>
          </a:ln>
        </p:spPr>
      </p:pic>
      <p:pic>
        <p:nvPicPr>
          <p:cNvPr id="489" name="Google Shape;489;p32"/>
          <p:cNvPicPr preferRelativeResize="0"/>
          <p:nvPr/>
        </p:nvPicPr>
        <p:blipFill rotWithShape="1">
          <a:blip r:embed="rId4">
            <a:alphaModFix/>
          </a:blip>
          <a:srcRect/>
          <a:stretch/>
        </p:blipFill>
        <p:spPr>
          <a:xfrm>
            <a:off x="6608203" y="609452"/>
            <a:ext cx="1926154" cy="3848248"/>
          </a:xfrm>
          <a:prstGeom prst="rect">
            <a:avLst/>
          </a:prstGeom>
          <a:noFill/>
          <a:ln>
            <a:noFill/>
          </a:ln>
        </p:spPr>
      </p:pic>
      <p:sp>
        <p:nvSpPr>
          <p:cNvPr id="490" name="Google Shape;490;p32"/>
          <p:cNvSpPr/>
          <p:nvPr/>
        </p:nvSpPr>
        <p:spPr>
          <a:xfrm>
            <a:off x="4486274" y="224215"/>
            <a:ext cx="3038475" cy="438638"/>
          </a:xfrm>
          <a:custGeom>
            <a:avLst/>
            <a:gdLst/>
            <a:ahLst/>
            <a:cxnLst/>
            <a:rect l="l" t="t" r="r" b="b"/>
            <a:pathLst>
              <a:path w="2882265" h="486409" extrusionOk="0">
                <a:moveTo>
                  <a:pt x="2608660" y="0"/>
                </a:moveTo>
                <a:lnTo>
                  <a:pt x="212674" y="0"/>
                </a:lnTo>
                <a:lnTo>
                  <a:pt x="163910" y="5616"/>
                </a:lnTo>
                <a:lnTo>
                  <a:pt x="119145" y="21616"/>
                </a:lnTo>
                <a:lnTo>
                  <a:pt x="79657" y="46722"/>
                </a:lnTo>
                <a:lnTo>
                  <a:pt x="46722" y="79658"/>
                </a:lnTo>
                <a:lnTo>
                  <a:pt x="21616" y="119146"/>
                </a:lnTo>
                <a:lnTo>
                  <a:pt x="5616" y="163911"/>
                </a:lnTo>
                <a:lnTo>
                  <a:pt x="0" y="212676"/>
                </a:lnTo>
                <a:lnTo>
                  <a:pt x="0" y="486114"/>
                </a:lnTo>
                <a:lnTo>
                  <a:pt x="121527" y="486114"/>
                </a:lnTo>
                <a:lnTo>
                  <a:pt x="121527" y="212676"/>
                </a:lnTo>
                <a:lnTo>
                  <a:pt x="128690" y="177197"/>
                </a:lnTo>
                <a:lnTo>
                  <a:pt x="148223" y="148225"/>
                </a:lnTo>
                <a:lnTo>
                  <a:pt x="177195" y="128691"/>
                </a:lnTo>
                <a:lnTo>
                  <a:pt x="212674" y="121528"/>
                </a:lnTo>
                <a:lnTo>
                  <a:pt x="2608660" y="121528"/>
                </a:lnTo>
                <a:lnTo>
                  <a:pt x="2644138" y="128691"/>
                </a:lnTo>
                <a:lnTo>
                  <a:pt x="2673110" y="148225"/>
                </a:lnTo>
                <a:lnTo>
                  <a:pt x="2692643" y="177197"/>
                </a:lnTo>
                <a:lnTo>
                  <a:pt x="2699806" y="212676"/>
                </a:lnTo>
                <a:lnTo>
                  <a:pt x="2699806" y="243057"/>
                </a:lnTo>
                <a:lnTo>
                  <a:pt x="2639040" y="243057"/>
                </a:lnTo>
                <a:lnTo>
                  <a:pt x="2760568" y="364586"/>
                </a:lnTo>
                <a:lnTo>
                  <a:pt x="2882096" y="243057"/>
                </a:lnTo>
                <a:lnTo>
                  <a:pt x="2821334" y="243057"/>
                </a:lnTo>
                <a:lnTo>
                  <a:pt x="2821334" y="212676"/>
                </a:lnTo>
                <a:lnTo>
                  <a:pt x="2815717" y="163911"/>
                </a:lnTo>
                <a:lnTo>
                  <a:pt x="2799717" y="119146"/>
                </a:lnTo>
                <a:lnTo>
                  <a:pt x="2774611" y="79658"/>
                </a:lnTo>
                <a:lnTo>
                  <a:pt x="2741676" y="46722"/>
                </a:lnTo>
                <a:lnTo>
                  <a:pt x="2702188" y="21616"/>
                </a:lnTo>
                <a:lnTo>
                  <a:pt x="2657424" y="5616"/>
                </a:lnTo>
                <a:lnTo>
                  <a:pt x="2608660" y="0"/>
                </a:lnTo>
                <a:close/>
              </a:path>
            </a:pathLst>
          </a:custGeom>
          <a:solidFill>
            <a:srgbClr val="4F81B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496" name="Google Shape;496;p33"/>
          <p:cNvSpPr/>
          <p:nvPr/>
        </p:nvSpPr>
        <p:spPr>
          <a:xfrm>
            <a:off x="538624" y="0"/>
            <a:ext cx="4414376" cy="645745"/>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Auto Hide When Menu is Clicked</a:t>
            </a:r>
            <a:endParaRPr/>
          </a:p>
        </p:txBody>
      </p:sp>
      <p:sp>
        <p:nvSpPr>
          <p:cNvPr id="497" name="Google Shape;497;p33"/>
          <p:cNvSpPr txBox="1"/>
          <p:nvPr/>
        </p:nvSpPr>
        <p:spPr>
          <a:xfrm>
            <a:off x="1098233" y="880745"/>
            <a:ext cx="6947534" cy="22826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a:t>To make </a:t>
            </a:r>
            <a:r>
              <a:rPr lang="es" sz="1400" b="0" i="0" u="none" strike="noStrike" cap="none">
                <a:solidFill>
                  <a:srgbClr val="000000"/>
                </a:solidFill>
                <a:latin typeface="Arial"/>
                <a:ea typeface="Arial"/>
                <a:cs typeface="Arial"/>
                <a:sym typeface="Arial"/>
              </a:rPr>
              <a:t>the drawer hide again after user click the menu option : add ion-menu-toggle</a:t>
            </a:r>
            <a:endParaRPr sz="1400" b="0" i="0" u="none" strike="noStrike" cap="none">
              <a:solidFill>
                <a:srgbClr val="000000"/>
              </a:solidFill>
              <a:latin typeface="Arial"/>
              <a:ea typeface="Arial"/>
              <a:cs typeface="Arial"/>
              <a:sym typeface="Arial"/>
            </a:endParaRPr>
          </a:p>
        </p:txBody>
      </p:sp>
      <p:sp>
        <p:nvSpPr>
          <p:cNvPr id="498" name="Google Shape;498;p33"/>
          <p:cNvSpPr txBox="1"/>
          <p:nvPr/>
        </p:nvSpPr>
        <p:spPr>
          <a:xfrm>
            <a:off x="1888799" y="1629725"/>
            <a:ext cx="6483300" cy="2570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0"/>
              </a:spcBef>
              <a:spcAft>
                <a:spcPts val="0"/>
              </a:spcAft>
              <a:buNone/>
            </a:pPr>
            <a:r>
              <a:rPr lang="es" sz="2000" b="0" i="0" u="none" strike="noStrike" cap="none">
                <a:solidFill>
                  <a:srgbClr val="A6A6A6"/>
                </a:solidFill>
                <a:latin typeface="Courier New"/>
                <a:ea typeface="Courier New"/>
                <a:cs typeface="Courier New"/>
                <a:sym typeface="Courier New"/>
              </a:rPr>
              <a:t>  &lt;ion-item routerLink="/home"&gt;</a:t>
            </a:r>
            <a:endParaRPr sz="2000" b="0" i="0" u="none" strike="noStrike" cap="none">
              <a:solidFill>
                <a:srgbClr val="000000"/>
              </a:solidFill>
              <a:latin typeface="Courier New"/>
              <a:ea typeface="Courier New"/>
              <a:cs typeface="Courier New"/>
              <a:sym typeface="Courier New"/>
            </a:endParaRPr>
          </a:p>
          <a:p>
            <a:pPr marL="12700" marR="925830" lvl="0" indent="0" algn="l" rtl="0">
              <a:lnSpc>
                <a:spcPct val="139000"/>
              </a:lnSpc>
              <a:spcBef>
                <a:spcPts val="200"/>
              </a:spcBef>
              <a:spcAft>
                <a:spcPts val="0"/>
              </a:spcAft>
              <a:buNone/>
            </a:pPr>
            <a:r>
              <a:rPr lang="es" sz="2000" b="0" i="0" u="none" strike="noStrike" cap="none">
                <a:solidFill>
                  <a:srgbClr val="A6A6A6"/>
                </a:solidFill>
                <a:latin typeface="Courier New"/>
                <a:ea typeface="Courier New"/>
                <a:cs typeface="Courier New"/>
                <a:sym typeface="Courier New"/>
              </a:rPr>
              <a:t>  &lt;ion-icon name="home" slot="start"&gt;&lt;/ion-icon&gt;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41500"/>
              </a:lnSpc>
              <a:spcBef>
                <a:spcPts val="0"/>
              </a:spcBef>
              <a:spcAft>
                <a:spcPts val="0"/>
              </a:spcAft>
              <a:buNone/>
            </a:pPr>
            <a:r>
              <a:rPr lang="es" sz="2000" b="0" i="0" u="none" strike="noStrike" cap="none">
                <a:solidFill>
                  <a:srgbClr val="A6A6A6"/>
                </a:solidFill>
                <a:latin typeface="Courier New"/>
                <a:ea typeface="Courier New"/>
                <a:cs typeface="Courier New"/>
                <a:sym typeface="Courier New"/>
              </a:rPr>
              <a:t>  &lt;ion-label&gt;Home&lt;/ion-label&gt;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A6A6A6"/>
                </a:solidFill>
                <a:latin typeface="Courier New"/>
                <a:ea typeface="Courier New"/>
                <a:cs typeface="Courier New"/>
                <a:sym typeface="Courier New"/>
              </a:rPr>
              <a:t>  &lt;/ion-item&gt;</a:t>
            </a:r>
            <a:endParaRPr sz="2000" b="0" i="0" u="none" strike="noStrike" cap="none">
              <a:solidFill>
                <a:srgbClr val="000000"/>
              </a:solidFill>
              <a:latin typeface="Courier New"/>
              <a:ea typeface="Courier New"/>
              <a:cs typeface="Courier New"/>
              <a:sym typeface="Courier New"/>
            </a:endParaRPr>
          </a:p>
          <a:p>
            <a:pPr marL="12700" marR="0" lvl="0" indent="0" algn="l" rtl="0">
              <a:lnSpc>
                <a:spcPct val="100000"/>
              </a:lnSpc>
              <a:spcBef>
                <a:spcPts val="25"/>
              </a:spcBef>
              <a:spcAft>
                <a:spcPts val="0"/>
              </a:spcAft>
              <a:buNone/>
            </a:pPr>
            <a:r>
              <a:rPr lang="es" sz="2000" b="0" i="0" u="none" strike="noStrike" cap="none">
                <a:solidFill>
                  <a:srgbClr val="800000"/>
                </a:solidFill>
                <a:latin typeface="Courier New"/>
                <a:ea typeface="Courier New"/>
                <a:cs typeface="Courier New"/>
                <a:sym typeface="Courier New"/>
              </a:rPr>
              <a:t>&lt;/ion-menu-toggle&gt;</a:t>
            </a:r>
            <a:endParaRPr sz="2000" b="0" i="0" u="none" strike="noStrike" cap="none">
              <a:solidFill>
                <a:srgbClr val="000000"/>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6982851867_4_33"/>
          <p:cNvSpPr txBox="1">
            <a:spLocks noGrp="1"/>
          </p:cNvSpPr>
          <p:nvPr>
            <p:ph type="title"/>
          </p:nvPr>
        </p:nvSpPr>
        <p:spPr>
          <a:xfrm>
            <a:off x="0" y="1943750"/>
            <a:ext cx="9144000" cy="1256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1100"/>
              <a:buFont typeface="Arial"/>
              <a:buNone/>
            </a:pPr>
            <a:r>
              <a:rPr lang="es">
                <a:solidFill>
                  <a:schemeClr val="lt1"/>
                </a:solidFill>
                <a:latin typeface="Figtree"/>
                <a:ea typeface="Figtree"/>
                <a:cs typeface="Figtree"/>
                <a:sym typeface="Figtree"/>
              </a:rPr>
              <a:t>Thanks.</a:t>
            </a:r>
            <a:endParaRPr sz="7200">
              <a:solidFill>
                <a:schemeClr val="lt1"/>
              </a:solidFill>
              <a:latin typeface="Figtree"/>
              <a:ea typeface="Figtree"/>
              <a:cs typeface="Figtree"/>
              <a:sym typeface="Figtree"/>
            </a:endParaRPr>
          </a:p>
        </p:txBody>
      </p:sp>
      <p:sp>
        <p:nvSpPr>
          <p:cNvPr id="504" name="Google Shape;504;g26982851867_4_33"/>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
              <a:buNone/>
            </a:pPr>
            <a:fld id="{00000000-1234-1234-1234-123412341234}" type="slidenum">
              <a:rPr lang="es"/>
              <a:t>36</a:t>
            </a:fld>
            <a:endParaRPr/>
          </a:p>
        </p:txBody>
      </p:sp>
      <p:sp>
        <p:nvSpPr>
          <p:cNvPr id="505" name="Google Shape;505;g26982851867_4_3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506" name="Google Shape;506;g26982851867_4_33"/>
          <p:cNvSpPr txBox="1"/>
          <p:nvPr/>
        </p:nvSpPr>
        <p:spPr>
          <a:xfrm>
            <a:off x="2286000" y="3131568"/>
            <a:ext cx="45720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 sz="2400" b="1" i="0" u="none" strike="noStrike" cap="none">
                <a:solidFill>
                  <a:schemeClr val="lt1"/>
                </a:solidFill>
                <a:latin typeface="Albert Sans"/>
                <a:ea typeface="Albert Sans"/>
                <a:cs typeface="Albert Sans"/>
                <a:sym typeface="Albert Sans"/>
              </a:rPr>
              <a:t>Any Question ?</a:t>
            </a:r>
            <a:endParaRPr sz="2400" b="1" i="0" u="none" strike="noStrike" cap="none">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
          <p:cNvSpPr txBox="1">
            <a:spLocks noGrp="1"/>
          </p:cNvSpPr>
          <p:nvPr>
            <p:ph type="body" idx="4294967295"/>
          </p:nvPr>
        </p:nvSpPr>
        <p:spPr>
          <a:xfrm>
            <a:off x="538625" y="1319650"/>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Please create a new project with blank template</a:t>
            </a:r>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or copy from </a:t>
            </a:r>
            <a:r>
              <a:rPr lang="es" sz="2000" b="1" u="sng">
                <a:solidFill>
                  <a:srgbClr val="002060"/>
                </a:solidFill>
                <a:latin typeface="Albert Sans"/>
                <a:ea typeface="Albert Sans"/>
                <a:cs typeface="Albert Sans"/>
                <a:sym typeface="Albert Sans"/>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https://ubaya.id/hybrid_week2_source</a:t>
            </a:r>
            <a:r>
              <a:rPr lang="es" sz="2000" b="1">
                <a:solidFill>
                  <a:srgbClr val="002060"/>
                </a:solidFill>
                <a:latin typeface="Albert Sans"/>
                <a:ea typeface="Albert Sans"/>
                <a:cs typeface="Albert Sans"/>
                <a:sym typeface="Albert Sans"/>
              </a:rPr>
              <a:t> </a:t>
            </a:r>
            <a:endParaRPr/>
          </a:p>
          <a:p>
            <a:pPr marL="0" lvl="0" indent="0" algn="l" rtl="0">
              <a:lnSpc>
                <a:spcPct val="100000"/>
              </a:lnSpc>
              <a:spcBef>
                <a:spcPts val="0"/>
              </a:spcBef>
              <a:spcAft>
                <a:spcPts val="0"/>
              </a:spcAft>
              <a:buSzPts val="1400"/>
              <a:buNone/>
            </a:pPr>
            <a:endParaRPr sz="2000">
              <a:solidFill>
                <a:schemeClr val="dk1"/>
              </a:solidFill>
              <a:latin typeface="Albert Sans"/>
              <a:ea typeface="Albert Sans"/>
              <a:cs typeface="Albert Sans"/>
              <a:sym typeface="Albert Sans"/>
            </a:endParaRPr>
          </a:p>
          <a:p>
            <a:pPr marL="0" lvl="0" indent="0" algn="l" rtl="0">
              <a:lnSpc>
                <a:spcPct val="100000"/>
              </a:lnSpc>
              <a:spcBef>
                <a:spcPts val="0"/>
              </a:spcBef>
              <a:spcAft>
                <a:spcPts val="0"/>
              </a:spcAft>
              <a:buSzPts val="1400"/>
              <a:buNone/>
            </a:pPr>
            <a:r>
              <a:rPr lang="es" sz="2000">
                <a:solidFill>
                  <a:schemeClr val="dk1"/>
                </a:solidFill>
                <a:latin typeface="Albert Sans"/>
                <a:ea typeface="Albert Sans"/>
                <a:cs typeface="Albert Sans"/>
                <a:sym typeface="Albert Sans"/>
              </a:rPr>
              <a:t>In VS Code, add extension :</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Ionic. Official extension for Ionic and Capacitor development from Ionic.co</a:t>
            </a:r>
            <a:endParaRPr/>
          </a:p>
          <a:p>
            <a:pPr marL="342900" lvl="0" indent="-342900" algn="l" rtl="0">
              <a:lnSpc>
                <a:spcPct val="100000"/>
              </a:lnSpc>
              <a:spcBef>
                <a:spcPts val="0"/>
              </a:spcBef>
              <a:spcAft>
                <a:spcPts val="0"/>
              </a:spcAft>
              <a:buSzPts val="1400"/>
              <a:buChar char="●"/>
            </a:pPr>
            <a:r>
              <a:rPr lang="es" sz="2000">
                <a:solidFill>
                  <a:schemeClr val="dk1"/>
                </a:solidFill>
                <a:latin typeface="Albert Sans"/>
                <a:ea typeface="Albert Sans"/>
                <a:cs typeface="Albert Sans"/>
                <a:sym typeface="Albert Sans"/>
              </a:rPr>
              <a:t>Angular Snippet. Angular version 16 snippets by John Papa</a:t>
            </a:r>
            <a:endParaRPr/>
          </a:p>
        </p:txBody>
      </p:sp>
      <p:sp>
        <p:nvSpPr>
          <p:cNvPr id="221" name="Google Shape;221;p1"/>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2" name="Google Shape;222;p1"/>
          <p:cNvSpPr/>
          <p:nvPr/>
        </p:nvSpPr>
        <p:spPr>
          <a:xfrm>
            <a:off x="538624" y="0"/>
            <a:ext cx="2677015" cy="58565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Preparation</a:t>
            </a:r>
            <a:endParaRPr sz="2000" b="1" i="0" u="none" strike="noStrike" cap="none">
              <a:solidFill>
                <a:schemeClr val="lt1"/>
              </a:solidFill>
              <a:latin typeface="Figtree"/>
              <a:ea typeface="Figtree"/>
              <a:cs typeface="Figtree"/>
              <a:sym typeface="Figtre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
          <p:cNvSpPr txBox="1">
            <a:spLocks noGrp="1"/>
          </p:cNvSpPr>
          <p:nvPr>
            <p:ph type="body" idx="4294967295"/>
          </p:nvPr>
        </p:nvSpPr>
        <p:spPr>
          <a:xfrm>
            <a:off x="2571738" y="952650"/>
            <a:ext cx="5767745" cy="3238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node_modules</a:t>
            </a:r>
            <a:r>
              <a:rPr lang="es" sz="1600">
                <a:solidFill>
                  <a:schemeClr val="dk1"/>
                </a:solidFill>
                <a:latin typeface="Albert Sans"/>
                <a:ea typeface="Albert Sans"/>
                <a:cs typeface="Albert Sans"/>
                <a:sym typeface="Albert Sans"/>
              </a:rPr>
              <a:t>: This folder contains all the external packages and libraries (dependencies) that our Ionic Angular project relies on. This includes Angular, Ionic components, and any other third-party libraries you may add to our project. This folder is automatically generated and managed by the package manager (npm) when you install project dependencies.</a:t>
            </a:r>
            <a:endParaRPr/>
          </a:p>
          <a:p>
            <a:pPr marL="0" lvl="0" indent="0" algn="l" rtl="0">
              <a:lnSpc>
                <a:spcPct val="100000"/>
              </a:lnSpc>
              <a:spcBef>
                <a:spcPts val="0"/>
              </a:spcBef>
              <a:spcAft>
                <a:spcPts val="0"/>
              </a:spcAft>
              <a:buSzPts val="1400"/>
              <a:buNone/>
            </a:pPr>
            <a:endParaRPr sz="16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600" b="1">
                <a:solidFill>
                  <a:schemeClr val="dk1"/>
                </a:solidFill>
                <a:latin typeface="Albert Sans"/>
                <a:ea typeface="Albert Sans"/>
                <a:cs typeface="Albert Sans"/>
                <a:sym typeface="Albert Sans"/>
              </a:rPr>
              <a:t>src</a:t>
            </a:r>
            <a:r>
              <a:rPr lang="es" sz="1600">
                <a:solidFill>
                  <a:schemeClr val="dk1"/>
                </a:solidFill>
                <a:latin typeface="Albert Sans"/>
                <a:ea typeface="Albert Sans"/>
                <a:cs typeface="Albert Sans"/>
                <a:sym typeface="Albert Sans"/>
              </a:rPr>
              <a:t>: The src folder is where you will spend most of your time developing your Ionic app. It contains the source code of your application, including Angular components, services, modules, styles, and assets. You'll create and organize your app's structure and content within this folder.</a:t>
            </a:r>
            <a:endParaRPr/>
          </a:p>
        </p:txBody>
      </p:sp>
      <p:sp>
        <p:nvSpPr>
          <p:cNvPr id="228" name="Google Shape;228;p2"/>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29" name="Google Shape;229;p2"/>
          <p:cNvSpPr/>
          <p:nvPr/>
        </p:nvSpPr>
        <p:spPr>
          <a:xfrm>
            <a:off x="3047382" y="0"/>
            <a:ext cx="4816458" cy="4824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a:t>
            </a:r>
            <a:endParaRPr sz="2000" b="1" i="0" u="none" strike="noStrike" cap="none">
              <a:solidFill>
                <a:schemeClr val="lt1"/>
              </a:solidFill>
              <a:latin typeface="Figtree"/>
              <a:ea typeface="Figtree"/>
              <a:cs typeface="Figtree"/>
              <a:sym typeface="Figtree"/>
            </a:endParaRPr>
          </a:p>
        </p:txBody>
      </p:sp>
      <p:pic>
        <p:nvPicPr>
          <p:cNvPr id="230" name="Google Shape;230;p2"/>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package.json</a:t>
            </a:r>
            <a:r>
              <a:rPr lang="es" sz="1200">
                <a:solidFill>
                  <a:schemeClr val="dk1"/>
                </a:solidFill>
                <a:latin typeface="Albert Sans"/>
                <a:ea typeface="Albert Sans"/>
                <a:cs typeface="Albert Sans"/>
                <a:sym typeface="Albert Sans"/>
              </a:rPr>
              <a:t>: This file contains metadata about your project and a list of dependencies (both development and production). It's used by npm or Yarn to install and manage project dependencies. You can also define scripts for common tasks like building, testing, and running your app.</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package-lock.json </a:t>
            </a:r>
            <a:r>
              <a:rPr lang="es" sz="1200">
                <a:solidFill>
                  <a:schemeClr val="dk1"/>
                </a:solidFill>
                <a:latin typeface="Albert Sans"/>
                <a:ea typeface="Albert Sans"/>
                <a:cs typeface="Albert Sans"/>
                <a:sym typeface="Albert Sans"/>
              </a:rPr>
              <a:t>(</a:t>
            </a:r>
            <a:r>
              <a:rPr lang="es" sz="1200" b="1">
                <a:solidFill>
                  <a:schemeClr val="dk1"/>
                </a:solidFill>
                <a:latin typeface="Albert Sans"/>
                <a:ea typeface="Albert Sans"/>
                <a:cs typeface="Albert Sans"/>
                <a:sym typeface="Albert Sans"/>
              </a:rPr>
              <a:t>or yarn.lock</a:t>
            </a:r>
            <a:r>
              <a:rPr lang="es" sz="1200">
                <a:solidFill>
                  <a:schemeClr val="dk1"/>
                </a:solidFill>
                <a:latin typeface="Albert Sans"/>
                <a:ea typeface="Albert Sans"/>
                <a:cs typeface="Albert Sans"/>
                <a:sym typeface="Albert Sans"/>
              </a:rPr>
              <a:t>): These files are automatically generated and help ensure that the exact versions of dependencies are installed across different environments. They are used by npm or Yarn to lock down dependency versions.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tsconfig.json</a:t>
            </a:r>
            <a:r>
              <a:rPr lang="es" sz="1200">
                <a:solidFill>
                  <a:schemeClr val="dk1"/>
                </a:solidFill>
                <a:latin typeface="Albert Sans"/>
                <a:ea typeface="Albert Sans"/>
                <a:cs typeface="Albert Sans"/>
                <a:sym typeface="Albert Sans"/>
              </a:rPr>
              <a:t>: This file is used to configure TypeScript settings for your project. It defines how TypeScript compiles your code and includes important settings like module resolution, target version, and more. </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angular.json</a:t>
            </a:r>
            <a:r>
              <a:rPr lang="es" sz="1200">
                <a:solidFill>
                  <a:schemeClr val="dk1"/>
                </a:solidFill>
                <a:latin typeface="Albert Sans"/>
                <a:ea typeface="Albert Sans"/>
                <a:cs typeface="Albert Sans"/>
                <a:sym typeface="Albert Sans"/>
              </a:rPr>
              <a:t>: This file is specific to Angular CLI and contains configuration settings for your Angular project. It includes build options, development server configuration, and more.</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sz="1200" b="1">
                <a:solidFill>
                  <a:schemeClr val="dk1"/>
                </a:solidFill>
                <a:latin typeface="Albert Sans"/>
                <a:ea typeface="Albert Sans"/>
                <a:cs typeface="Albert Sans"/>
                <a:sym typeface="Albert Sans"/>
              </a:rPr>
              <a:t>ionic.config.json </a:t>
            </a:r>
            <a:r>
              <a:rPr lang="es" sz="1200">
                <a:solidFill>
                  <a:schemeClr val="dk1"/>
                </a:solidFill>
                <a:latin typeface="Albert Sans"/>
                <a:ea typeface="Albert Sans"/>
                <a:cs typeface="Albert Sans"/>
                <a:sym typeface="Albert Sans"/>
              </a:rPr>
              <a:t>(or ionic.config.js): This file contains configuration settings specific to the Ionic framework. It may include settings related to plugins, Cordova, and other Ionic-specific options.</a:t>
            </a:r>
            <a:endParaRPr/>
          </a:p>
          <a:p>
            <a:pPr marL="0" lvl="0" indent="0" algn="just" rtl="0">
              <a:lnSpc>
                <a:spcPct val="100000"/>
              </a:lnSpc>
              <a:spcBef>
                <a:spcPts val="0"/>
              </a:spcBef>
              <a:spcAft>
                <a:spcPts val="0"/>
              </a:spcAft>
              <a:buSzPts val="1400"/>
              <a:buNone/>
            </a:pPr>
            <a:endParaRPr sz="1200">
              <a:solidFill>
                <a:schemeClr val="dk1"/>
              </a:solidFill>
              <a:latin typeface="Albert Sans"/>
              <a:ea typeface="Albert Sans"/>
              <a:cs typeface="Albert Sans"/>
              <a:sym typeface="Albert Sans"/>
            </a:endParaRPr>
          </a:p>
        </p:txBody>
      </p:sp>
      <p:sp>
        <p:nvSpPr>
          <p:cNvPr id="236" name="Google Shape;236;p3"/>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37" name="Google Shape;237;p3"/>
          <p:cNvSpPr/>
          <p:nvPr/>
        </p:nvSpPr>
        <p:spPr>
          <a:xfrm>
            <a:off x="3047382" y="0"/>
            <a:ext cx="4816458" cy="5256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(2)</a:t>
            </a:r>
            <a:endParaRPr sz="2000" b="1" i="0" u="none" strike="noStrike" cap="none">
              <a:solidFill>
                <a:schemeClr val="lt1"/>
              </a:solidFill>
              <a:latin typeface="Figtree"/>
              <a:ea typeface="Figtree"/>
              <a:cs typeface="Figtree"/>
              <a:sym typeface="Figtree"/>
            </a:endParaRPr>
          </a:p>
        </p:txBody>
      </p:sp>
      <p:pic>
        <p:nvPicPr>
          <p:cNvPr id="238" name="Google Shape;238;p3"/>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body" idx="4294967295"/>
          </p:nvPr>
        </p:nvSpPr>
        <p:spPr>
          <a:xfrm>
            <a:off x="2571738" y="822960"/>
            <a:ext cx="5767745" cy="4002908"/>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src/app</a:t>
            </a:r>
            <a:r>
              <a:rPr lang="es">
                <a:solidFill>
                  <a:schemeClr val="dk1"/>
                </a:solidFill>
                <a:latin typeface="Albert Sans"/>
                <a:ea typeface="Albert Sans"/>
                <a:cs typeface="Albert Sans"/>
                <a:sym typeface="Albert Sans"/>
              </a:rPr>
              <a:t> : The app folder is the heart of your Ionic Angular application. It contains the core components, modules, services, and other files that make up your app's functionality.</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src/assets</a:t>
            </a:r>
            <a:r>
              <a:rPr lang="es">
                <a:solidFill>
                  <a:schemeClr val="dk1"/>
                </a:solidFill>
                <a:latin typeface="Albert Sans"/>
                <a:ea typeface="Albert Sans"/>
                <a:cs typeface="Albert Sans"/>
                <a:sym typeface="Albert Sans"/>
              </a:rPr>
              <a:t> : While there's often an assets folder in the root directory of your project for static assets, you might also have an assets folder within the src directory. This can be used for additional assets specific to your app's code.</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src/environments</a:t>
            </a:r>
            <a:r>
              <a:rPr lang="es">
                <a:solidFill>
                  <a:schemeClr val="dk1"/>
                </a:solidFill>
                <a:latin typeface="Albert Sans"/>
                <a:ea typeface="Albert Sans"/>
                <a:cs typeface="Albert Sans"/>
                <a:sym typeface="Albert Sans"/>
              </a:rPr>
              <a:t> : This folder typically contains environment configuration files, such as environment.ts and environment.prod.ts. These files allow you to define environment-specific settings, like API endpoints or debug flags.</a:t>
            </a:r>
            <a:endParaRPr/>
          </a:p>
          <a:p>
            <a:pPr marL="0" lvl="0" indent="0" algn="just"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a:p>
            <a:pPr marL="0" lvl="0" indent="0" algn="just" rtl="0">
              <a:lnSpc>
                <a:spcPct val="100000"/>
              </a:lnSpc>
              <a:spcBef>
                <a:spcPts val="0"/>
              </a:spcBef>
              <a:spcAft>
                <a:spcPts val="0"/>
              </a:spcAft>
              <a:buSzPts val="1400"/>
              <a:buNone/>
            </a:pPr>
            <a:r>
              <a:rPr lang="es" b="1">
                <a:solidFill>
                  <a:schemeClr val="dk1"/>
                </a:solidFill>
                <a:latin typeface="Albert Sans"/>
                <a:ea typeface="Albert Sans"/>
                <a:cs typeface="Albert Sans"/>
                <a:sym typeface="Albert Sans"/>
              </a:rPr>
              <a:t>src/theme</a:t>
            </a:r>
            <a:r>
              <a:rPr lang="es">
                <a:solidFill>
                  <a:schemeClr val="dk1"/>
                </a:solidFill>
                <a:latin typeface="Albert Sans"/>
                <a:ea typeface="Albert Sans"/>
                <a:cs typeface="Albert Sans"/>
                <a:sym typeface="Albert Sans"/>
              </a:rPr>
              <a:t> : If you want to customize the styles and theming of your Ionic app, you can create a theme folder to store Sass/SCSS files for styling and theming.</a:t>
            </a:r>
            <a:endParaRPr/>
          </a:p>
        </p:txBody>
      </p:sp>
      <p:sp>
        <p:nvSpPr>
          <p:cNvPr id="244" name="Google Shape;244;p4"/>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45" name="Google Shape;245;p4"/>
          <p:cNvSpPr/>
          <p:nvPr/>
        </p:nvSpPr>
        <p:spPr>
          <a:xfrm>
            <a:off x="3047382" y="0"/>
            <a:ext cx="4816458" cy="5040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Project Structure (3)</a:t>
            </a:r>
            <a:endParaRPr sz="2000" b="1" i="0" u="none" strike="noStrike" cap="none">
              <a:solidFill>
                <a:schemeClr val="lt1"/>
              </a:solidFill>
              <a:latin typeface="Figtree"/>
              <a:ea typeface="Figtree"/>
              <a:cs typeface="Figtree"/>
              <a:sym typeface="Figtree"/>
            </a:endParaRPr>
          </a:p>
        </p:txBody>
      </p:sp>
      <p:pic>
        <p:nvPicPr>
          <p:cNvPr id="246" name="Google Shape;246;p4"/>
          <p:cNvPicPr preferRelativeResize="0"/>
          <p:nvPr/>
        </p:nvPicPr>
        <p:blipFill rotWithShape="1">
          <a:blip r:embed="rId3">
            <a:alphaModFix/>
          </a:blip>
          <a:srcRect/>
          <a:stretch/>
        </p:blipFill>
        <p:spPr>
          <a:xfrm>
            <a:off x="0" y="1"/>
            <a:ext cx="217932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
          <p:cNvSpPr txBox="1">
            <a:spLocks noGrp="1"/>
          </p:cNvSpPr>
          <p:nvPr>
            <p:ph type="body" idx="4294967295"/>
          </p:nvPr>
        </p:nvSpPr>
        <p:spPr>
          <a:xfrm>
            <a:off x="538625" y="986275"/>
            <a:ext cx="8002800" cy="3238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
              </a:spcBef>
              <a:spcAft>
                <a:spcPts val="0"/>
              </a:spcAft>
              <a:buSzPts val="1400"/>
              <a:buNone/>
            </a:pPr>
            <a:r>
              <a:rPr lang="es">
                <a:solidFill>
                  <a:schemeClr val="dk1"/>
                </a:solidFill>
                <a:latin typeface="Albert Sans"/>
                <a:ea typeface="Albert Sans"/>
                <a:cs typeface="Albert Sans"/>
                <a:sym typeface="Albert Sans"/>
              </a:rPr>
              <a:t>The ionic-angular page start from </a:t>
            </a:r>
            <a:r>
              <a:rPr lang="es" b="1">
                <a:solidFill>
                  <a:srgbClr val="002060"/>
                </a:solidFill>
                <a:latin typeface="Albert Sans"/>
                <a:ea typeface="Albert Sans"/>
                <a:cs typeface="Albert Sans"/>
                <a:sym typeface="Albert Sans"/>
              </a:rPr>
              <a:t>app-root </a:t>
            </a:r>
            <a:r>
              <a:rPr lang="es">
                <a:solidFill>
                  <a:schemeClr val="dk1"/>
                </a:solidFill>
                <a:latin typeface="Albert Sans"/>
                <a:ea typeface="Albert Sans"/>
                <a:cs typeface="Albert Sans"/>
                <a:sym typeface="Albert Sans"/>
              </a:rPr>
              <a:t>element in </a:t>
            </a:r>
            <a:r>
              <a:rPr lang="es" b="1">
                <a:solidFill>
                  <a:srgbClr val="002060"/>
                </a:solidFill>
                <a:latin typeface="Albert Sans"/>
                <a:ea typeface="Albert Sans"/>
                <a:cs typeface="Albert Sans"/>
                <a:sym typeface="Albert Sans"/>
              </a:rPr>
              <a:t>index.html</a:t>
            </a:r>
            <a:r>
              <a:rPr lang="es">
                <a:latin typeface="Albert Sans"/>
                <a:ea typeface="Albert Sans"/>
                <a:cs typeface="Albert Sans"/>
                <a:sym typeface="Albert Sans"/>
              </a:rPr>
              <a:t>.</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The app-root element not explicitly defined in the HTML file itself.</a:t>
            </a:r>
            <a:endParaRPr/>
          </a:p>
          <a:p>
            <a:pPr marL="0" lvl="0" indent="0" algn="l" rtl="0">
              <a:lnSpc>
                <a:spcPct val="100000"/>
              </a:lnSpc>
              <a:spcBef>
                <a:spcPts val="100"/>
              </a:spcBef>
              <a:spcAft>
                <a:spcPts val="0"/>
              </a:spcAft>
              <a:buSzPts val="1400"/>
              <a:buNone/>
            </a:pPr>
            <a:r>
              <a:rPr lang="es">
                <a:solidFill>
                  <a:srgbClr val="374151"/>
                </a:solidFill>
                <a:latin typeface="Albert Sans"/>
                <a:ea typeface="Albert Sans"/>
                <a:cs typeface="Albert Sans"/>
                <a:sym typeface="Albert Sans"/>
              </a:rPr>
              <a:t>Instead, it is dynamically created and inserted into the DOM by the Angular framework during the bootstrap process.</a:t>
            </a:r>
            <a:endParaRPr/>
          </a:p>
          <a:p>
            <a:pPr marL="0" lvl="0" indent="0" algn="l" rtl="0">
              <a:lnSpc>
                <a:spcPct val="100000"/>
              </a:lnSpc>
              <a:spcBef>
                <a:spcPts val="100"/>
              </a:spcBef>
              <a:spcAft>
                <a:spcPts val="0"/>
              </a:spcAft>
              <a:buSzPts val="1400"/>
              <a:buNone/>
            </a:pPr>
            <a:endParaRPr>
              <a:latin typeface="Albert Sans"/>
              <a:ea typeface="Albert Sans"/>
              <a:cs typeface="Albert Sans"/>
              <a:sym typeface="Albert Sans"/>
            </a:endParaRPr>
          </a:p>
          <a:p>
            <a:pPr marL="0" marR="5080" lvl="0" indent="0" algn="just"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bootstraping process call </a:t>
            </a:r>
            <a:r>
              <a:rPr lang="es" b="1">
                <a:solidFill>
                  <a:srgbClr val="002060"/>
                </a:solidFill>
                <a:latin typeface="Albert Sans"/>
                <a:ea typeface="Albert Sans"/>
                <a:cs typeface="Albert Sans"/>
                <a:sym typeface="Albert Sans"/>
              </a:rPr>
              <a:t>bootstrapModule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In the </a:t>
            </a:r>
            <a:r>
              <a:rPr lang="es">
                <a:latin typeface="Albert Sans"/>
                <a:ea typeface="Albert Sans"/>
                <a:cs typeface="Albert Sans"/>
                <a:sym typeface="Albert Sans"/>
              </a:rPr>
              <a:t>main.ts </a:t>
            </a:r>
            <a:r>
              <a:rPr lang="es">
                <a:solidFill>
                  <a:srgbClr val="374151"/>
                </a:solidFill>
                <a:latin typeface="Albert Sans"/>
                <a:ea typeface="Albert Sans"/>
                <a:cs typeface="Albert Sans"/>
                <a:sym typeface="Albert Sans"/>
              </a:rPr>
              <a:t>file (located in the </a:t>
            </a:r>
            <a:r>
              <a:rPr lang="es">
                <a:latin typeface="Albert Sans"/>
                <a:ea typeface="Albert Sans"/>
                <a:cs typeface="Albert Sans"/>
                <a:sym typeface="Albert Sans"/>
              </a:rPr>
              <a:t>src </a:t>
            </a:r>
            <a:r>
              <a:rPr lang="es">
                <a:solidFill>
                  <a:srgbClr val="374151"/>
                </a:solidFill>
                <a:latin typeface="Albert Sans"/>
                <a:ea typeface="Albert Sans"/>
                <a:cs typeface="Albert Sans"/>
                <a:sym typeface="Albert Sans"/>
              </a:rPr>
              <a:t>folder). here is code that calls the </a:t>
            </a:r>
            <a:r>
              <a:rPr lang="es">
                <a:solidFill>
                  <a:srgbClr val="002060"/>
                </a:solidFill>
                <a:latin typeface="Albert Sans"/>
                <a:ea typeface="Albert Sans"/>
                <a:cs typeface="Albert Sans"/>
                <a:sym typeface="Albert Sans"/>
              </a:rPr>
              <a:t>platformBrowserDynamic().bootstrapModule(AppModule)</a:t>
            </a:r>
            <a:r>
              <a:rPr lang="es">
                <a:latin typeface="Albert Sans"/>
                <a:ea typeface="Albert Sans"/>
                <a:cs typeface="Albert Sans"/>
                <a:sym typeface="Albert Sans"/>
              </a:rPr>
              <a:t> </a:t>
            </a:r>
            <a:r>
              <a:rPr lang="es">
                <a:solidFill>
                  <a:srgbClr val="374151"/>
                </a:solidFill>
                <a:latin typeface="Albert Sans"/>
                <a:ea typeface="Albert Sans"/>
                <a:cs typeface="Albert Sans"/>
                <a:sym typeface="Albert Sans"/>
              </a:rPr>
              <a:t>method to bootstrap your Angular application. The </a:t>
            </a:r>
            <a:r>
              <a:rPr lang="es" b="1">
                <a:solidFill>
                  <a:srgbClr val="002060"/>
                </a:solidFill>
                <a:latin typeface="Albert Sans"/>
                <a:ea typeface="Albert Sans"/>
                <a:cs typeface="Albert Sans"/>
                <a:sym typeface="Albert Sans"/>
              </a:rPr>
              <a:t>AppModule</a:t>
            </a:r>
            <a:r>
              <a:rPr lang="es" b="1">
                <a:latin typeface="Albert Sans"/>
                <a:ea typeface="Albert Sans"/>
                <a:cs typeface="Albert Sans"/>
                <a:sym typeface="Albert Sans"/>
              </a:rPr>
              <a:t> </a:t>
            </a:r>
            <a:r>
              <a:rPr lang="es">
                <a:solidFill>
                  <a:srgbClr val="374151"/>
                </a:solidFill>
                <a:latin typeface="Albert Sans"/>
                <a:ea typeface="Albert Sans"/>
                <a:cs typeface="Albert Sans"/>
                <a:sym typeface="Albert Sans"/>
              </a:rPr>
              <a:t>is the main module of your application.</a:t>
            </a:r>
            <a:endParaRPr/>
          </a:p>
          <a:p>
            <a:pPr marL="0" marR="5080" lvl="0" indent="0" algn="l" rtl="0">
              <a:lnSpc>
                <a:spcPct val="100000"/>
              </a:lnSpc>
              <a:spcBef>
                <a:spcPts val="0"/>
              </a:spcBef>
              <a:spcAft>
                <a:spcPts val="0"/>
              </a:spcAft>
              <a:buSzPts val="1400"/>
              <a:buNone/>
            </a:pPr>
            <a:endParaRPr>
              <a:latin typeface="Albert Sans"/>
              <a:ea typeface="Albert Sans"/>
              <a:cs typeface="Albert Sans"/>
              <a:sym typeface="Albert Sans"/>
            </a:endParaRPr>
          </a:p>
          <a:p>
            <a:pPr marL="0" marR="5080" lvl="0" indent="0" algn="l" rtl="0">
              <a:lnSpc>
                <a:spcPct val="100000"/>
              </a:lnSpc>
              <a:spcBef>
                <a:spcPts val="0"/>
              </a:spcBef>
              <a:spcAft>
                <a:spcPts val="0"/>
              </a:spcAft>
              <a:buSzPts val="1400"/>
              <a:buNone/>
            </a:pPr>
            <a:r>
              <a:rPr lang="es">
                <a:solidFill>
                  <a:srgbClr val="374151"/>
                </a:solidFill>
                <a:latin typeface="Albert Sans"/>
                <a:ea typeface="Albert Sans"/>
                <a:cs typeface="Albert Sans"/>
                <a:sym typeface="Albert Sans"/>
              </a:rPr>
              <a:t>The AppModule located at </a:t>
            </a:r>
            <a:r>
              <a:rPr lang="es" b="1">
                <a:solidFill>
                  <a:srgbClr val="002060"/>
                </a:solidFill>
                <a:latin typeface="Albert Sans"/>
                <a:ea typeface="Albert Sans"/>
                <a:cs typeface="Albert Sans"/>
                <a:sym typeface="Albert Sans"/>
              </a:rPr>
              <a:t>app.module.ts</a:t>
            </a:r>
            <a:r>
              <a:rPr lang="es">
                <a:solidFill>
                  <a:srgbClr val="374151"/>
                </a:solidFill>
                <a:latin typeface="Albert Sans"/>
                <a:ea typeface="Albert Sans"/>
                <a:cs typeface="Albert Sans"/>
                <a:sym typeface="Albert Sans"/>
              </a:rPr>
              <a:t> declaring AppComponent as the bootstrap</a:t>
            </a:r>
            <a:endParaRPr>
              <a:latin typeface="Albert Sans"/>
              <a:ea typeface="Albert Sans"/>
              <a:cs typeface="Albert Sans"/>
              <a:sym typeface="Albert Sans"/>
            </a:endParaRPr>
          </a:p>
          <a:p>
            <a:pPr marL="0" lvl="0" indent="0" algn="l" rtl="0">
              <a:lnSpc>
                <a:spcPct val="100000"/>
              </a:lnSpc>
              <a:spcBef>
                <a:spcPts val="0"/>
              </a:spcBef>
              <a:spcAft>
                <a:spcPts val="0"/>
              </a:spcAft>
              <a:buSzPts val="1400"/>
              <a:buNone/>
            </a:pPr>
            <a:endParaRPr>
              <a:solidFill>
                <a:schemeClr val="dk1"/>
              </a:solidFill>
              <a:latin typeface="Albert Sans"/>
              <a:ea typeface="Albert Sans"/>
              <a:cs typeface="Albert Sans"/>
              <a:sym typeface="Albert Sans"/>
            </a:endParaRPr>
          </a:p>
        </p:txBody>
      </p:sp>
      <p:sp>
        <p:nvSpPr>
          <p:cNvPr id="252" name="Google Shape;252;p5"/>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53" name="Google Shape;253;p5"/>
          <p:cNvSpPr/>
          <p:nvPr/>
        </p:nvSpPr>
        <p:spPr>
          <a:xfrm>
            <a:off x="538624" y="0"/>
            <a:ext cx="4719176" cy="568800"/>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How ionic-angular page work ?</a:t>
            </a:r>
            <a:endParaRPr sz="2000" b="1" i="0" u="none" strike="noStrike" cap="none">
              <a:solidFill>
                <a:schemeClr val="lt1"/>
              </a:solidFill>
              <a:latin typeface="Figtree"/>
              <a:ea typeface="Figtree"/>
              <a:cs typeface="Figtree"/>
              <a:sym typeface="Figtree"/>
            </a:endParaRPr>
          </a:p>
        </p:txBody>
      </p:sp>
      <p:pic>
        <p:nvPicPr>
          <p:cNvPr id="254" name="Google Shape;254;p5"/>
          <p:cNvPicPr preferRelativeResize="0"/>
          <p:nvPr/>
        </p:nvPicPr>
        <p:blipFill rotWithShape="1">
          <a:blip r:embed="rId3">
            <a:alphaModFix/>
          </a:blip>
          <a:srcRect/>
          <a:stretch/>
        </p:blipFill>
        <p:spPr>
          <a:xfrm>
            <a:off x="6130925" y="780415"/>
            <a:ext cx="2997200" cy="923410"/>
          </a:xfrm>
          <a:prstGeom prst="rect">
            <a:avLst/>
          </a:prstGeom>
          <a:noFill/>
          <a:ln>
            <a:noFill/>
          </a:ln>
        </p:spPr>
      </p:pic>
      <p:pic>
        <p:nvPicPr>
          <p:cNvPr id="255" name="Google Shape;255;p5"/>
          <p:cNvPicPr preferRelativeResize="0"/>
          <p:nvPr/>
        </p:nvPicPr>
        <p:blipFill rotWithShape="1">
          <a:blip r:embed="rId4">
            <a:alphaModFix/>
          </a:blip>
          <a:srcRect/>
          <a:stretch/>
        </p:blipFill>
        <p:spPr>
          <a:xfrm>
            <a:off x="519594" y="3614911"/>
            <a:ext cx="4738206" cy="1328563"/>
          </a:xfrm>
          <a:prstGeom prst="rect">
            <a:avLst/>
          </a:prstGeom>
          <a:noFill/>
          <a:ln>
            <a:noFill/>
          </a:ln>
        </p:spPr>
      </p:pic>
      <p:sp>
        <p:nvSpPr>
          <p:cNvPr id="256" name="Google Shape;256;p5"/>
          <p:cNvSpPr/>
          <p:nvPr/>
        </p:nvSpPr>
        <p:spPr>
          <a:xfrm>
            <a:off x="621175" y="4297794"/>
            <a:ext cx="1817225" cy="330517"/>
          </a:xfrm>
          <a:custGeom>
            <a:avLst/>
            <a:gdLst/>
            <a:ahLst/>
            <a:cxnLst/>
            <a:rect l="l" t="t" r="r" b="b"/>
            <a:pathLst>
              <a:path w="3455035" h="518160" extrusionOk="0">
                <a:moveTo>
                  <a:pt x="0" y="259058"/>
                </a:moveTo>
                <a:lnTo>
                  <a:pt x="26365" y="213718"/>
                </a:lnTo>
                <a:lnTo>
                  <a:pt x="58480" y="191971"/>
                </a:lnTo>
                <a:lnTo>
                  <a:pt x="102467" y="170951"/>
                </a:lnTo>
                <a:lnTo>
                  <a:pt x="157764" y="150743"/>
                </a:lnTo>
                <a:lnTo>
                  <a:pt x="223811" y="131432"/>
                </a:lnTo>
                <a:lnTo>
                  <a:pt x="300044" y="113101"/>
                </a:lnTo>
                <a:lnTo>
                  <a:pt x="341806" y="104329"/>
                </a:lnTo>
                <a:lnTo>
                  <a:pt x="385904" y="95834"/>
                </a:lnTo>
                <a:lnTo>
                  <a:pt x="432267" y="87626"/>
                </a:lnTo>
                <a:lnTo>
                  <a:pt x="480827" y="79716"/>
                </a:lnTo>
                <a:lnTo>
                  <a:pt x="531512" y="72114"/>
                </a:lnTo>
                <a:lnTo>
                  <a:pt x="584252" y="64831"/>
                </a:lnTo>
                <a:lnTo>
                  <a:pt x="638978" y="57878"/>
                </a:lnTo>
                <a:lnTo>
                  <a:pt x="695619" y="51264"/>
                </a:lnTo>
                <a:lnTo>
                  <a:pt x="754104" y="45000"/>
                </a:lnTo>
                <a:lnTo>
                  <a:pt x="814364" y="39098"/>
                </a:lnTo>
                <a:lnTo>
                  <a:pt x="876328" y="33567"/>
                </a:lnTo>
                <a:lnTo>
                  <a:pt x="939926" y="28418"/>
                </a:lnTo>
                <a:lnTo>
                  <a:pt x="1005088" y="23661"/>
                </a:lnTo>
                <a:lnTo>
                  <a:pt x="1071744" y="19308"/>
                </a:lnTo>
                <a:lnTo>
                  <a:pt x="1139824" y="15368"/>
                </a:lnTo>
                <a:lnTo>
                  <a:pt x="1209256" y="11852"/>
                </a:lnTo>
                <a:lnTo>
                  <a:pt x="1279972" y="8770"/>
                </a:lnTo>
                <a:lnTo>
                  <a:pt x="1351901" y="6134"/>
                </a:lnTo>
                <a:lnTo>
                  <a:pt x="1424972" y="3954"/>
                </a:lnTo>
                <a:lnTo>
                  <a:pt x="1499116" y="2240"/>
                </a:lnTo>
                <a:lnTo>
                  <a:pt x="1574262" y="1002"/>
                </a:lnTo>
                <a:lnTo>
                  <a:pt x="1650340" y="252"/>
                </a:lnTo>
                <a:lnTo>
                  <a:pt x="1727280" y="0"/>
                </a:lnTo>
                <a:lnTo>
                  <a:pt x="1804219" y="252"/>
                </a:lnTo>
                <a:lnTo>
                  <a:pt x="1880297" y="1002"/>
                </a:lnTo>
                <a:lnTo>
                  <a:pt x="1955443" y="2240"/>
                </a:lnTo>
                <a:lnTo>
                  <a:pt x="2029587" y="3954"/>
                </a:lnTo>
                <a:lnTo>
                  <a:pt x="2102658" y="6134"/>
                </a:lnTo>
                <a:lnTo>
                  <a:pt x="2174587" y="8770"/>
                </a:lnTo>
                <a:lnTo>
                  <a:pt x="2245302" y="11852"/>
                </a:lnTo>
                <a:lnTo>
                  <a:pt x="2314735" y="15368"/>
                </a:lnTo>
                <a:lnTo>
                  <a:pt x="2382815" y="19308"/>
                </a:lnTo>
                <a:lnTo>
                  <a:pt x="2449470" y="23661"/>
                </a:lnTo>
                <a:lnTo>
                  <a:pt x="2514633" y="28418"/>
                </a:lnTo>
                <a:lnTo>
                  <a:pt x="2578231" y="33567"/>
                </a:lnTo>
                <a:lnTo>
                  <a:pt x="2640195" y="39098"/>
                </a:lnTo>
                <a:lnTo>
                  <a:pt x="2700455" y="45000"/>
                </a:lnTo>
                <a:lnTo>
                  <a:pt x="2758940" y="51264"/>
                </a:lnTo>
                <a:lnTo>
                  <a:pt x="2815581" y="57878"/>
                </a:lnTo>
                <a:lnTo>
                  <a:pt x="2870306" y="64831"/>
                </a:lnTo>
                <a:lnTo>
                  <a:pt x="2923047" y="72114"/>
                </a:lnTo>
                <a:lnTo>
                  <a:pt x="2973732" y="79716"/>
                </a:lnTo>
                <a:lnTo>
                  <a:pt x="3022292" y="87626"/>
                </a:lnTo>
                <a:lnTo>
                  <a:pt x="3068655" y="95834"/>
                </a:lnTo>
                <a:lnTo>
                  <a:pt x="3112753" y="104329"/>
                </a:lnTo>
                <a:lnTo>
                  <a:pt x="3154515" y="113101"/>
                </a:lnTo>
                <a:lnTo>
                  <a:pt x="3193870" y="122138"/>
                </a:lnTo>
                <a:lnTo>
                  <a:pt x="3265080" y="140970"/>
                </a:lnTo>
                <a:lnTo>
                  <a:pt x="3325822" y="160740"/>
                </a:lnTo>
                <a:lnTo>
                  <a:pt x="3375535" y="181365"/>
                </a:lnTo>
                <a:lnTo>
                  <a:pt x="3413656" y="202758"/>
                </a:lnTo>
                <a:lnTo>
                  <a:pt x="3447875" y="236108"/>
                </a:lnTo>
                <a:lnTo>
                  <a:pt x="3454560" y="259058"/>
                </a:lnTo>
                <a:lnTo>
                  <a:pt x="3452877" y="270597"/>
                </a:lnTo>
                <a:lnTo>
                  <a:pt x="3428194" y="304398"/>
                </a:lnTo>
                <a:lnTo>
                  <a:pt x="3396079" y="326145"/>
                </a:lnTo>
                <a:lnTo>
                  <a:pt x="3352092" y="347165"/>
                </a:lnTo>
                <a:lnTo>
                  <a:pt x="3296795" y="367373"/>
                </a:lnTo>
                <a:lnTo>
                  <a:pt x="3230748" y="386684"/>
                </a:lnTo>
                <a:lnTo>
                  <a:pt x="3154515" y="405015"/>
                </a:lnTo>
                <a:lnTo>
                  <a:pt x="3112753" y="413787"/>
                </a:lnTo>
                <a:lnTo>
                  <a:pt x="3068655" y="422282"/>
                </a:lnTo>
                <a:lnTo>
                  <a:pt x="3022292" y="430490"/>
                </a:lnTo>
                <a:lnTo>
                  <a:pt x="2973732" y="438400"/>
                </a:lnTo>
                <a:lnTo>
                  <a:pt x="2923047" y="446002"/>
                </a:lnTo>
                <a:lnTo>
                  <a:pt x="2870306" y="453285"/>
                </a:lnTo>
                <a:lnTo>
                  <a:pt x="2815581" y="460238"/>
                </a:lnTo>
                <a:lnTo>
                  <a:pt x="2758940" y="466852"/>
                </a:lnTo>
                <a:lnTo>
                  <a:pt x="2700455" y="473116"/>
                </a:lnTo>
                <a:lnTo>
                  <a:pt x="2640195" y="479018"/>
                </a:lnTo>
                <a:lnTo>
                  <a:pt x="2578231" y="484549"/>
                </a:lnTo>
                <a:lnTo>
                  <a:pt x="2514633" y="489698"/>
                </a:lnTo>
                <a:lnTo>
                  <a:pt x="2449470" y="494455"/>
                </a:lnTo>
                <a:lnTo>
                  <a:pt x="2382815" y="498808"/>
                </a:lnTo>
                <a:lnTo>
                  <a:pt x="2314735" y="502748"/>
                </a:lnTo>
                <a:lnTo>
                  <a:pt x="2245302" y="506264"/>
                </a:lnTo>
                <a:lnTo>
                  <a:pt x="2174587" y="509346"/>
                </a:lnTo>
                <a:lnTo>
                  <a:pt x="2102658" y="511982"/>
                </a:lnTo>
                <a:lnTo>
                  <a:pt x="2029587" y="514162"/>
                </a:lnTo>
                <a:lnTo>
                  <a:pt x="1955443" y="515876"/>
                </a:lnTo>
                <a:lnTo>
                  <a:pt x="1880297" y="517114"/>
                </a:lnTo>
                <a:lnTo>
                  <a:pt x="1804219" y="517864"/>
                </a:lnTo>
                <a:lnTo>
                  <a:pt x="1727280" y="518117"/>
                </a:lnTo>
                <a:lnTo>
                  <a:pt x="1650340" y="517864"/>
                </a:lnTo>
                <a:lnTo>
                  <a:pt x="1574262" y="517114"/>
                </a:lnTo>
                <a:lnTo>
                  <a:pt x="1499116" y="515876"/>
                </a:lnTo>
                <a:lnTo>
                  <a:pt x="1424972" y="514162"/>
                </a:lnTo>
                <a:lnTo>
                  <a:pt x="1351901" y="511982"/>
                </a:lnTo>
                <a:lnTo>
                  <a:pt x="1279972" y="509346"/>
                </a:lnTo>
                <a:lnTo>
                  <a:pt x="1209256" y="506264"/>
                </a:lnTo>
                <a:lnTo>
                  <a:pt x="1139824" y="502748"/>
                </a:lnTo>
                <a:lnTo>
                  <a:pt x="1071744" y="498808"/>
                </a:lnTo>
                <a:lnTo>
                  <a:pt x="1005088" y="494455"/>
                </a:lnTo>
                <a:lnTo>
                  <a:pt x="939926" y="489698"/>
                </a:lnTo>
                <a:lnTo>
                  <a:pt x="876328" y="484549"/>
                </a:lnTo>
                <a:lnTo>
                  <a:pt x="814364" y="479018"/>
                </a:lnTo>
                <a:lnTo>
                  <a:pt x="754104" y="473116"/>
                </a:lnTo>
                <a:lnTo>
                  <a:pt x="695619" y="466852"/>
                </a:lnTo>
                <a:lnTo>
                  <a:pt x="638978" y="460238"/>
                </a:lnTo>
                <a:lnTo>
                  <a:pt x="584252" y="453285"/>
                </a:lnTo>
                <a:lnTo>
                  <a:pt x="531512" y="446002"/>
                </a:lnTo>
                <a:lnTo>
                  <a:pt x="480827" y="438400"/>
                </a:lnTo>
                <a:lnTo>
                  <a:pt x="432267" y="430490"/>
                </a:lnTo>
                <a:lnTo>
                  <a:pt x="385904" y="422282"/>
                </a:lnTo>
                <a:lnTo>
                  <a:pt x="341806" y="413787"/>
                </a:lnTo>
                <a:lnTo>
                  <a:pt x="300044" y="405015"/>
                </a:lnTo>
                <a:lnTo>
                  <a:pt x="260689" y="395978"/>
                </a:lnTo>
                <a:lnTo>
                  <a:pt x="189479" y="377146"/>
                </a:lnTo>
                <a:lnTo>
                  <a:pt x="128737" y="357376"/>
                </a:lnTo>
                <a:lnTo>
                  <a:pt x="79024" y="336751"/>
                </a:lnTo>
                <a:lnTo>
                  <a:pt x="40903" y="315358"/>
                </a:lnTo>
                <a:lnTo>
                  <a:pt x="6685" y="282008"/>
                </a:lnTo>
                <a:lnTo>
                  <a:pt x="0" y="259058"/>
                </a:lnTo>
                <a:close/>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6"/>
          <p:cNvSpPr txBox="1"/>
          <p:nvPr/>
        </p:nvSpPr>
        <p:spPr>
          <a:xfrm>
            <a:off x="5809943" y="4825868"/>
            <a:ext cx="3015300" cy="217500"/>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Clr>
                <a:srgbClr val="000000"/>
              </a:buClr>
              <a:buSzPts val="1200"/>
              <a:buFont typeface="Arial"/>
              <a:buNone/>
            </a:pPr>
            <a:r>
              <a:rPr lang="es" sz="1000" b="0" i="0" u="none" strike="noStrike" cap="none">
                <a:solidFill>
                  <a:srgbClr val="0012A2"/>
                </a:solidFill>
                <a:latin typeface="Albert Sans"/>
                <a:ea typeface="Albert Sans"/>
                <a:cs typeface="Albert Sans"/>
                <a:sym typeface="Albert Sans"/>
              </a:rPr>
              <a:t>Informatics Engineering | Universitas Surabaya</a:t>
            </a:r>
            <a:endParaRPr sz="1000" b="0" i="0" u="none" strike="noStrike" cap="none">
              <a:solidFill>
                <a:srgbClr val="0012A2"/>
              </a:solidFill>
              <a:latin typeface="Albert Sans"/>
              <a:ea typeface="Albert Sans"/>
              <a:cs typeface="Albert Sans"/>
              <a:sym typeface="Albert Sans"/>
            </a:endParaRPr>
          </a:p>
        </p:txBody>
      </p:sp>
      <p:sp>
        <p:nvSpPr>
          <p:cNvPr id="262" name="Google Shape;262;p6"/>
          <p:cNvSpPr/>
          <p:nvPr/>
        </p:nvSpPr>
        <p:spPr>
          <a:xfrm>
            <a:off x="538624" y="0"/>
            <a:ext cx="4285376" cy="575682"/>
          </a:xfrm>
          <a:prstGeom prst="round2SameRect">
            <a:avLst>
              <a:gd name="adj1" fmla="val 0"/>
              <a:gd name="adj2" fmla="val 50000"/>
            </a:avLst>
          </a:prstGeom>
          <a:solidFill>
            <a:srgbClr val="04317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 sz="2000" b="1" i="0" u="none" strike="noStrike" cap="none">
                <a:solidFill>
                  <a:schemeClr val="lt1"/>
                </a:solidFill>
                <a:latin typeface="Figtree"/>
                <a:ea typeface="Figtree"/>
                <a:cs typeface="Figtree"/>
                <a:sym typeface="Figtree"/>
              </a:rPr>
              <a:t>...about component (also page)</a:t>
            </a:r>
            <a:endParaRPr sz="2000" b="1" i="0" u="none" strike="noStrike" cap="none">
              <a:solidFill>
                <a:schemeClr val="lt1"/>
              </a:solidFill>
              <a:latin typeface="Figtree"/>
              <a:ea typeface="Figtree"/>
              <a:cs typeface="Figtree"/>
              <a:sym typeface="Figtree"/>
            </a:endParaRPr>
          </a:p>
        </p:txBody>
      </p:sp>
      <p:sp>
        <p:nvSpPr>
          <p:cNvPr id="263" name="Google Shape;263;p6"/>
          <p:cNvSpPr txBox="1"/>
          <p:nvPr/>
        </p:nvSpPr>
        <p:spPr>
          <a:xfrm>
            <a:off x="430551" y="872567"/>
            <a:ext cx="8394692" cy="3590727"/>
          </a:xfrm>
          <a:prstGeom prst="rect">
            <a:avLst/>
          </a:prstGeom>
          <a:noFill/>
          <a:ln>
            <a:noFill/>
          </a:ln>
        </p:spPr>
        <p:txBody>
          <a:bodyPr spcFirstLastPara="1" wrap="square" lIns="0" tIns="12700" rIns="0" bIns="0" anchor="t" anchorCtr="0">
            <a:spAutoFit/>
          </a:bodyPr>
          <a:lstStyle/>
          <a:p>
            <a:pPr marL="12700" marR="0" lvl="0" indent="0" algn="just" rtl="0">
              <a:lnSpc>
                <a:spcPct val="100000"/>
              </a:lnSpc>
              <a:spcBef>
                <a:spcPts val="0"/>
              </a:spcBef>
              <a:spcAft>
                <a:spcPts val="0"/>
              </a:spcAft>
              <a:buNone/>
            </a:pPr>
            <a:r>
              <a:rPr lang="es" sz="1400" b="0" i="0" u="none" strike="noStrike" cap="none">
                <a:solidFill>
                  <a:srgbClr val="000000"/>
                </a:solidFill>
                <a:latin typeface="Albert Sans"/>
                <a:ea typeface="Albert Sans"/>
                <a:cs typeface="Albert Sans"/>
                <a:sym typeface="Albert Sans"/>
              </a:rPr>
              <a:t>Before continue to AppComponent, we have to know the structure of component (and also page).</a:t>
            </a: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endParaRPr sz="1400" b="0" i="0" u="none" strike="noStrike" cap="none">
              <a:solidFill>
                <a:srgbClr val="000000"/>
              </a:solidFill>
              <a:latin typeface="Albert Sans"/>
              <a:ea typeface="Albert Sans"/>
              <a:cs typeface="Albert Sans"/>
              <a:sym typeface="Albert Sans"/>
            </a:endParaRPr>
          </a:p>
          <a:p>
            <a:pPr marL="12700" marR="0" lvl="0" indent="0" algn="just" rtl="0">
              <a:lnSpc>
                <a:spcPct val="100000"/>
              </a:lnSpc>
              <a:spcBef>
                <a:spcPts val="100"/>
              </a:spcBef>
              <a:spcAft>
                <a:spcPts val="0"/>
              </a:spcAft>
              <a:buNone/>
            </a:pPr>
            <a:r>
              <a:rPr lang="es" sz="1400" b="0" i="0" u="none" strike="noStrike" cap="none">
                <a:solidFill>
                  <a:srgbClr val="000000"/>
                </a:solidFill>
                <a:latin typeface="Albert Sans"/>
                <a:ea typeface="Albert Sans"/>
                <a:cs typeface="Albert Sans"/>
                <a:sym typeface="Albert Sans"/>
              </a:rPr>
              <a:t>There are 4 files in an angular components :</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1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.component.ts</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The TypeScript file contains the page component class, which defines the page's behavior and logic.</a:t>
            </a:r>
            <a:endParaRPr sz="1400" b="0" i="0" u="none" strike="noStrike" cap="none">
              <a:solidFill>
                <a:srgbClr val="374151"/>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.component.html</a:t>
            </a:r>
            <a:endParaRPr sz="1400" b="0" i="0" u="none" strike="noStrike" cap="none">
              <a:solidFill>
                <a:srgbClr val="00206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HTML file defines the structure and layout of the component's view.</a:t>
            </a:r>
            <a:endParaRPr sz="1400" b="0" i="0" u="none" strike="noStrike" cap="none">
              <a:solidFill>
                <a:srgbClr val="000000"/>
              </a:solidFill>
              <a:latin typeface="Albert Sans"/>
              <a:ea typeface="Albert Sans"/>
              <a:cs typeface="Albert Sans"/>
              <a:sym typeface="Albert Sans"/>
            </a:endParaRPr>
          </a:p>
          <a:p>
            <a:pPr marL="126364" marR="0" lvl="0" indent="0" algn="just" rtl="0">
              <a:lnSpc>
                <a:spcPct val="100000"/>
              </a:lnSpc>
              <a:spcBef>
                <a:spcPts val="0"/>
              </a:spcBef>
              <a:spcAft>
                <a:spcPts val="0"/>
              </a:spcAft>
              <a:buNone/>
            </a:pPr>
            <a:endParaRPr sz="1400" b="1" i="0" u="none" strike="noStrike" cap="none">
              <a:solidFill>
                <a:srgbClr val="374151"/>
              </a:solidFill>
              <a:latin typeface="Albert Sans"/>
              <a:ea typeface="Albert Sans"/>
              <a:cs typeface="Albert Sans"/>
              <a:sym typeface="Albert Sans"/>
            </a:endParaRPr>
          </a:p>
          <a:p>
            <a:pPr marL="285750" marR="0" lvl="0" indent="-285750" algn="just" rtl="0">
              <a:lnSpc>
                <a:spcPct val="100000"/>
              </a:lnSpc>
              <a:spcBef>
                <a:spcPts val="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Typically .css, .scss, .less, etc.</a:t>
            </a:r>
            <a:endParaRPr sz="1400" b="0" i="0" u="none" strike="noStrike" cap="none">
              <a:solidFill>
                <a:srgbClr val="002060"/>
              </a:solidFill>
              <a:latin typeface="Albert Sans"/>
              <a:ea typeface="Albert Sans"/>
              <a:cs typeface="Albert Sans"/>
              <a:sym typeface="Albert Sans"/>
            </a:endParaRPr>
          </a:p>
          <a:p>
            <a:pPr marL="12700" marR="50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file contains the component-specific styles (CSS or preprocessor syntax) that define the appearance and layout of the component's view.</a:t>
            </a:r>
            <a:endParaRPr sz="1400" b="0" i="0" u="none" strike="noStrike" cap="none">
              <a:solidFill>
                <a:srgbClr val="000000"/>
              </a:solidFill>
              <a:latin typeface="Albert Sans"/>
              <a:ea typeface="Albert Sans"/>
              <a:cs typeface="Albert Sans"/>
              <a:sym typeface="Albert Sans"/>
            </a:endParaRPr>
          </a:p>
          <a:p>
            <a:pPr marL="298450" marR="0" lvl="0" indent="-285750" algn="just" rtl="0">
              <a:lnSpc>
                <a:spcPct val="100000"/>
              </a:lnSpc>
              <a:spcBef>
                <a:spcPts val="2400"/>
              </a:spcBef>
              <a:spcAft>
                <a:spcPts val="0"/>
              </a:spcAft>
              <a:buClr>
                <a:srgbClr val="000000"/>
              </a:buClr>
              <a:buSzPts val="1400"/>
              <a:buFont typeface="Noto Sans Symbols"/>
              <a:buChar char="✔"/>
            </a:pPr>
            <a:r>
              <a:rPr lang="es" sz="1400" b="1" i="0" u="none" strike="noStrike" cap="none">
                <a:solidFill>
                  <a:srgbClr val="002060"/>
                </a:solidFill>
                <a:latin typeface="Albert Sans"/>
                <a:ea typeface="Albert Sans"/>
                <a:cs typeface="Albert Sans"/>
                <a:sym typeface="Albert Sans"/>
              </a:rPr>
              <a:t>.component.spec.ts</a:t>
            </a:r>
            <a:endParaRPr sz="1400" b="0" i="0" u="none" strike="noStrike" cap="none">
              <a:solidFill>
                <a:srgbClr val="002060"/>
              </a:solidFill>
              <a:latin typeface="Albert Sans"/>
              <a:ea typeface="Albert Sans"/>
              <a:cs typeface="Albert Sans"/>
              <a:sym typeface="Albert Sans"/>
            </a:endParaRPr>
          </a:p>
          <a:p>
            <a:pPr marL="12700" marR="589280" lvl="0" indent="114300" algn="just" rtl="0">
              <a:lnSpc>
                <a:spcPct val="100000"/>
              </a:lnSpc>
              <a:spcBef>
                <a:spcPts val="0"/>
              </a:spcBef>
              <a:spcAft>
                <a:spcPts val="0"/>
              </a:spcAft>
              <a:buNone/>
            </a:pPr>
            <a:r>
              <a:rPr lang="es" sz="1400" b="0" i="0" u="none" strike="noStrike" cap="none">
                <a:solidFill>
                  <a:srgbClr val="374151"/>
                </a:solidFill>
                <a:latin typeface="Albert Sans"/>
                <a:ea typeface="Albert Sans"/>
                <a:cs typeface="Albert Sans"/>
                <a:sym typeface="Albert Sans"/>
              </a:rPr>
              <a:t>This TypeScript file contains unit tests for the component, ensuring that it behaves correctly under various conditions.</a:t>
            </a:r>
            <a:endParaRPr sz="1400" b="0" i="0" u="none" strike="noStrike" cap="none">
              <a:solidFill>
                <a:srgbClr val="000000"/>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2973</Words>
  <Application>Microsoft Office PowerPoint</Application>
  <PresentationFormat>On-screen Show (16:9)</PresentationFormat>
  <Paragraphs>321</Paragraphs>
  <Slides>36</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Albert Sans</vt:lpstr>
      <vt:lpstr>Figtree</vt:lpstr>
      <vt:lpstr>Calibri</vt:lpstr>
      <vt:lpstr>Bodoni</vt:lpstr>
      <vt:lpstr>Albert Sans Light</vt:lpstr>
      <vt:lpstr>Courier New</vt:lpstr>
      <vt:lpstr>Arvo</vt:lpstr>
      <vt:lpstr>Figtree ExtraBold</vt:lpstr>
      <vt:lpstr>Noto Sans Symbols</vt:lpstr>
      <vt:lpstr>Arial</vt:lpstr>
      <vt:lpstr>Minimal Charm</vt:lpstr>
      <vt:lpstr>PowerPoint Presentation</vt:lpstr>
      <vt:lpstr>Outline</vt:lpstr>
      <vt:lpstr>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Route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Tabs Navigation</vt:lpstr>
      <vt:lpstr>PowerPoint Presentation</vt:lpstr>
      <vt:lpstr>PowerPoint Presentation</vt:lpstr>
      <vt:lpstr>PowerPoint Presentation</vt:lpstr>
      <vt:lpstr>PowerPoint Presentation</vt:lpstr>
      <vt:lpstr>Drawer Navigation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FIKRI BAHARUDDIN</dc:creator>
  <cp:lastModifiedBy>DarkWorld</cp:lastModifiedBy>
  <cp:revision>2</cp:revision>
  <dcterms:modified xsi:type="dcterms:W3CDTF">2025-09-17T23:59:50Z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0x0101004CDBB0EA5517DF4B873B215CB2C55DE6</vt:lpwstr>
  </property>
</Properties>
</file>